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6" r:id="rId5"/>
    <p:sldId id="276" r:id="rId6"/>
    <p:sldId id="279" r:id="rId7"/>
    <p:sldId id="280" r:id="rId8"/>
    <p:sldId id="257" r:id="rId9"/>
    <p:sldId id="260" r:id="rId10"/>
    <p:sldId id="261" r:id="rId11"/>
    <p:sldId id="258" r:id="rId12"/>
    <p:sldId id="274" r:id="rId13"/>
    <p:sldId id="262" r:id="rId14"/>
    <p:sldId id="273" r:id="rId15"/>
    <p:sldId id="259" r:id="rId16"/>
    <p:sldId id="264" r:id="rId17"/>
    <p:sldId id="266" r:id="rId18"/>
    <p:sldId id="271" r:id="rId19"/>
    <p:sldId id="272" r:id="rId2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A"/>
    <a:srgbClr val="5EEFEB"/>
    <a:srgbClr val="F58220"/>
    <a:srgbClr val="B1FF5E"/>
    <a:srgbClr val="38ABB2"/>
    <a:srgbClr val="00BDA7"/>
    <a:srgbClr val="7295FB"/>
    <a:srgbClr val="00BE6B"/>
    <a:srgbClr val="171C66"/>
    <a:srgbClr val="588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4660"/>
  </p:normalViewPr>
  <p:slideViewPr>
    <p:cSldViewPr snapToGrid="0">
      <p:cViewPr varScale="1">
        <p:scale>
          <a:sx n="70" d="100"/>
          <a:sy n="70" d="100"/>
        </p:scale>
        <p:origin x="1650" y="84"/>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8F968C93-75CA-62E2-BD3B-4A568C0F3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latin typeface="Verdana" panose="020B0604030504040204" pitchFamily="34" charset="0"/>
            </a:endParaRPr>
          </a:p>
        </p:txBody>
      </p:sp>
      <p:sp>
        <p:nvSpPr>
          <p:cNvPr id="3" name="Espaço Reservado para Data 2">
            <a:extLst>
              <a:ext uri="{FF2B5EF4-FFF2-40B4-BE49-F238E27FC236}">
                <a16:creationId xmlns:a16="http://schemas.microsoft.com/office/drawing/2014/main" id="{65407E2B-A621-D093-A8A5-74B3B01696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C916FD-3740-47FA-BC40-342A9E468B59}" type="datetimeFigureOut">
              <a:rPr lang="pt-BR" smtClean="0">
                <a:latin typeface="Verdana" panose="020B0604030504040204" pitchFamily="34" charset="0"/>
              </a:rPr>
              <a:t>13/11/2025</a:t>
            </a:fld>
            <a:endParaRPr lang="pt-BR" dirty="0">
              <a:latin typeface="Verdana" panose="020B0604030504040204" pitchFamily="34" charset="0"/>
            </a:endParaRPr>
          </a:p>
        </p:txBody>
      </p:sp>
      <p:sp>
        <p:nvSpPr>
          <p:cNvPr id="4" name="Espaço Reservado para Rodapé 3">
            <a:extLst>
              <a:ext uri="{FF2B5EF4-FFF2-40B4-BE49-F238E27FC236}">
                <a16:creationId xmlns:a16="http://schemas.microsoft.com/office/drawing/2014/main" id="{1F68C978-B694-A182-6F55-D136BCD008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latin typeface="Verdana" panose="020B0604030504040204" pitchFamily="34" charset="0"/>
            </a:endParaRPr>
          </a:p>
        </p:txBody>
      </p:sp>
      <p:sp>
        <p:nvSpPr>
          <p:cNvPr id="5" name="Espaço Reservado para Número de Slide 4">
            <a:extLst>
              <a:ext uri="{FF2B5EF4-FFF2-40B4-BE49-F238E27FC236}">
                <a16:creationId xmlns:a16="http://schemas.microsoft.com/office/drawing/2014/main" id="{FFB71EAE-9A45-A486-1DA1-D5C49E2B20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02506F-FDA8-4416-B895-75CFF5C262A1}" type="slidenum">
              <a:rPr lang="pt-BR" smtClean="0">
                <a:latin typeface="Verdana" panose="020B0604030504040204" pitchFamily="34" charset="0"/>
              </a:rPr>
              <a:t>‹nº›</a:t>
            </a:fld>
            <a:endParaRPr lang="pt-BR" dirty="0">
              <a:latin typeface="Verdana" panose="020B0604030504040204" pitchFamily="34" charset="0"/>
            </a:endParaRPr>
          </a:p>
        </p:txBody>
      </p:sp>
    </p:spTree>
    <p:extLst>
      <p:ext uri="{BB962C8B-B14F-4D97-AF65-F5344CB8AC3E}">
        <p14:creationId xmlns:p14="http://schemas.microsoft.com/office/powerpoint/2010/main" val="1643040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panose="020B060403050404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erdana" panose="020B0604030504040204" pitchFamily="34" charset="0"/>
              </a:defRPr>
            </a:lvl1pPr>
          </a:lstStyle>
          <a:p>
            <a:fld id="{AC51A5D8-A168-4B42-A54D-3BC8B5887D11}" type="datetimeFigureOut">
              <a:rPr lang="pt-BR" smtClean="0"/>
              <a:pPr/>
              <a:t>13/11/2025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erdana" panose="020B060403050404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erdana" panose="020B0604030504040204" pitchFamily="34" charset="0"/>
              </a:defRPr>
            </a:lvl1pPr>
          </a:lstStyle>
          <a:p>
            <a:fld id="{BE108A91-DF9F-403D-B4DF-DBF73A0DBBB7}" type="slidenum">
              <a:rPr lang="pt-BR" smtClean="0"/>
              <a:pPr/>
              <a:t>‹nº›</a:t>
            </a:fld>
            <a:endParaRPr lang="pt-BR" dirty="0"/>
          </a:p>
        </p:txBody>
      </p:sp>
    </p:spTree>
    <p:extLst>
      <p:ext uri="{BB962C8B-B14F-4D97-AF65-F5344CB8AC3E}">
        <p14:creationId xmlns:p14="http://schemas.microsoft.com/office/powerpoint/2010/main" val="378111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a1293821ae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3a1293821ae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a1293821ae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3a1293821a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2.sv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image" Target="../media/image8.svg"/><Relationship Id="rId4" Type="http://schemas.openxmlformats.org/officeDocument/2006/relationships/image" Target="../media/image35.svg"/><Relationship Id="rId9"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41.sv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40.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4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16.sv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16.sv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7" name="Espaço Reservado para Título 11">
            <a:extLst>
              <a:ext uri="{FF2B5EF4-FFF2-40B4-BE49-F238E27FC236}">
                <a16:creationId xmlns:a16="http://schemas.microsoft.com/office/drawing/2014/main" id="{35049A3C-F1C4-8920-CE4B-BB4D9CEDBB3B}"/>
              </a:ext>
            </a:extLst>
          </p:cNvPr>
          <p:cNvSpPr>
            <a:spLocks noGrp="1"/>
          </p:cNvSpPr>
          <p:nvPr>
            <p:ph type="title" hasCustomPrompt="1"/>
          </p:nvPr>
        </p:nvSpPr>
        <p:spPr>
          <a:xfrm>
            <a:off x="3124200" y="2299382"/>
            <a:ext cx="5943600" cy="1379346"/>
          </a:xfrm>
          <a:prstGeom prst="rect">
            <a:avLst/>
          </a:prstGeom>
        </p:spPr>
        <p:txBody>
          <a:bodyPr vert="horz" lIns="91440" tIns="45720" rIns="91440" bIns="45720" rtlCol="0" anchor="ctr">
            <a:normAutofit/>
          </a:bodyPr>
          <a:lstStyle>
            <a:lvl1pPr algn="ctr">
              <a:defRPr sz="4000">
                <a:solidFill>
                  <a:schemeClr val="bg1"/>
                </a:solidFill>
              </a:defRPr>
            </a:lvl1pPr>
          </a:lstStyle>
          <a:p>
            <a:r>
              <a:rPr lang="pt-BR" dirty="0"/>
              <a:t>Título da apresentação</a:t>
            </a:r>
          </a:p>
        </p:txBody>
      </p:sp>
      <p:sp>
        <p:nvSpPr>
          <p:cNvPr id="10" name="Espaço Reservado para Texto 9">
            <a:extLst>
              <a:ext uri="{FF2B5EF4-FFF2-40B4-BE49-F238E27FC236}">
                <a16:creationId xmlns:a16="http://schemas.microsoft.com/office/drawing/2014/main" id="{F421BEC3-E45F-88A8-E449-8B35D963BF75}"/>
              </a:ext>
            </a:extLst>
          </p:cNvPr>
          <p:cNvSpPr>
            <a:spLocks noGrp="1"/>
          </p:cNvSpPr>
          <p:nvPr>
            <p:ph type="body" sz="quarter" idx="10" hasCustomPrompt="1"/>
          </p:nvPr>
        </p:nvSpPr>
        <p:spPr>
          <a:xfrm>
            <a:off x="3124199" y="1546397"/>
            <a:ext cx="5943599" cy="385762"/>
          </a:xfrm>
          <a:prstGeom prst="roundRect">
            <a:avLst>
              <a:gd name="adj" fmla="val 0"/>
            </a:avLst>
          </a:prstGeom>
          <a:noFill/>
          <a:ln>
            <a:noFill/>
          </a:ln>
        </p:spPr>
        <p:txBody>
          <a:bodyPr anchor="ctr"/>
          <a:lstStyle>
            <a:lvl1pPr algn="ctr">
              <a:defRPr sz="2000" b="0">
                <a:latin typeface="Tahoma" panose="020B0604030504040204" pitchFamily="34" charset="0"/>
                <a:ea typeface="Tahoma" panose="020B0604030504040204" pitchFamily="34" charset="0"/>
                <a:cs typeface="Tahoma" panose="020B0604030504040204" pitchFamily="34" charset="0"/>
              </a:defRPr>
            </a:lvl1pPr>
          </a:lstStyle>
          <a:p>
            <a:pPr lvl="0"/>
            <a:r>
              <a:rPr lang="pt-BR" dirty="0"/>
              <a:t>NOME OU MARCA DA COOPERATIVA</a:t>
            </a:r>
          </a:p>
        </p:txBody>
      </p:sp>
      <p:pic>
        <p:nvPicPr>
          <p:cNvPr id="59" name="Graphic 58">
            <a:extLst>
              <a:ext uri="{FF2B5EF4-FFF2-40B4-BE49-F238E27FC236}">
                <a16:creationId xmlns:a16="http://schemas.microsoft.com/office/drawing/2014/main" id="{5ED18A20-B4B2-D377-FDE9-FA1C89E17F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24787" t="43158" r="25641" b="8629"/>
          <a:stretch>
            <a:fillRect/>
          </a:stretch>
        </p:blipFill>
        <p:spPr>
          <a:xfrm>
            <a:off x="10052156" y="3556000"/>
            <a:ext cx="2139843" cy="3302000"/>
          </a:xfrm>
          <a:prstGeom prst="rect">
            <a:avLst/>
          </a:prstGeom>
        </p:spPr>
      </p:pic>
      <p:sp>
        <p:nvSpPr>
          <p:cNvPr id="2" name="Espaço Reservado para Título 11">
            <a:extLst>
              <a:ext uri="{FF2B5EF4-FFF2-40B4-BE49-F238E27FC236}">
                <a16:creationId xmlns:a16="http://schemas.microsoft.com/office/drawing/2014/main" id="{DB3B3C0F-99D8-0FC7-C32E-4E871089CBB9}"/>
              </a:ext>
            </a:extLst>
          </p:cNvPr>
          <p:cNvSpPr txBox="1">
            <a:spLocks/>
          </p:cNvSpPr>
          <p:nvPr userDrawn="1"/>
        </p:nvSpPr>
        <p:spPr>
          <a:xfrm>
            <a:off x="3112838" y="3858735"/>
            <a:ext cx="5943600" cy="1037176"/>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000" b="1" kern="1200">
                <a:solidFill>
                  <a:srgbClr val="B1FF5E"/>
                </a:solidFill>
                <a:latin typeface="Tahoma" panose="020B0604030504040204" pitchFamily="34" charset="0"/>
                <a:ea typeface="Tahoma" panose="020B0604030504040204" pitchFamily="34" charset="0"/>
                <a:cs typeface="Tahoma" panose="020B0604030504040204" pitchFamily="34" charset="0"/>
              </a:defRPr>
            </a:lvl1pPr>
          </a:lstStyle>
          <a:p>
            <a:endParaRPr lang="pt-BR" sz="2000" b="0" i="1" dirty="0">
              <a:solidFill>
                <a:srgbClr val="5EEFEB"/>
              </a:solidFill>
              <a:latin typeface="Verdana" panose="020B0604030504040204" pitchFamily="34" charset="0"/>
              <a:ea typeface="Verdana" panose="020B0604030504040204" pitchFamily="34" charset="0"/>
            </a:endParaRPr>
          </a:p>
        </p:txBody>
      </p:sp>
      <p:grpSp>
        <p:nvGrpSpPr>
          <p:cNvPr id="4" name="Agrupar 3">
            <a:extLst>
              <a:ext uri="{FF2B5EF4-FFF2-40B4-BE49-F238E27FC236}">
                <a16:creationId xmlns:a16="http://schemas.microsoft.com/office/drawing/2014/main" id="{2D96631C-F54F-A34C-F01B-E3FE7FE08A7B}"/>
              </a:ext>
            </a:extLst>
          </p:cNvPr>
          <p:cNvGrpSpPr/>
          <p:nvPr userDrawn="1"/>
        </p:nvGrpSpPr>
        <p:grpSpPr>
          <a:xfrm>
            <a:off x="0" y="0"/>
            <a:ext cx="2519568" cy="6858000"/>
            <a:chOff x="0" y="0"/>
            <a:chExt cx="2519568" cy="6858000"/>
          </a:xfrm>
        </p:grpSpPr>
        <p:pic>
          <p:nvPicPr>
            <p:cNvPr id="63" name="Graphic 62">
              <a:extLst>
                <a:ext uri="{FF2B5EF4-FFF2-40B4-BE49-F238E27FC236}">
                  <a16:creationId xmlns:a16="http://schemas.microsoft.com/office/drawing/2014/main" id="{AE1892E8-EA03-32C2-F7C8-BA447363035E}"/>
                </a:ext>
              </a:extLst>
            </p:cNvPr>
            <p:cNvPicPr>
              <a:picLocks noChangeAspect="1"/>
            </p:cNvPicPr>
            <p:nvPr userDrawn="1"/>
          </p:nvPicPr>
          <p:blipFill>
            <a:blip r:embed="rId4">
              <a:extLst>
                <a:ext uri="{96DAC541-7B7A-43D3-8B79-37D633B846F1}">
                  <asvg:svgBlip xmlns:asvg="http://schemas.microsoft.com/office/drawing/2016/SVG/main" r:embed="rId5"/>
                </a:ext>
              </a:extLst>
            </a:blip>
            <a:srcRect l="44284"/>
            <a:stretch>
              <a:fillRect/>
            </a:stretch>
          </p:blipFill>
          <p:spPr>
            <a:xfrm>
              <a:off x="0" y="0"/>
              <a:ext cx="2519568" cy="5587999"/>
            </a:xfrm>
            <a:prstGeom prst="rect">
              <a:avLst/>
            </a:prstGeom>
          </p:spPr>
        </p:pic>
        <p:pic>
          <p:nvPicPr>
            <p:cNvPr id="3" name="Graphic 62">
              <a:extLst>
                <a:ext uri="{FF2B5EF4-FFF2-40B4-BE49-F238E27FC236}">
                  <a16:creationId xmlns:a16="http://schemas.microsoft.com/office/drawing/2014/main" id="{56E2F289-DCBD-BE27-5D7B-359C1D0A948F}"/>
                </a:ext>
              </a:extLst>
            </p:cNvPr>
            <p:cNvPicPr>
              <a:picLocks noChangeAspect="1"/>
            </p:cNvPicPr>
            <p:nvPr userDrawn="1"/>
          </p:nvPicPr>
          <p:blipFill>
            <a:blip r:embed="rId4">
              <a:extLst>
                <a:ext uri="{96DAC541-7B7A-43D3-8B79-37D633B846F1}">
                  <asvg:svgBlip xmlns:asvg="http://schemas.microsoft.com/office/drawing/2016/SVG/main" r:embed="rId5"/>
                </a:ext>
              </a:extLst>
            </a:blip>
            <a:srcRect l="44284" t="94545"/>
            <a:stretch>
              <a:fillRect/>
            </a:stretch>
          </p:blipFill>
          <p:spPr>
            <a:xfrm>
              <a:off x="0" y="5587999"/>
              <a:ext cx="2519568" cy="1270001"/>
            </a:xfrm>
            <a:prstGeom prst="rect">
              <a:avLst/>
            </a:prstGeom>
          </p:spPr>
        </p:pic>
      </p:grpSp>
      <p:grpSp>
        <p:nvGrpSpPr>
          <p:cNvPr id="31" name="Agrupar 30">
            <a:extLst>
              <a:ext uri="{FF2B5EF4-FFF2-40B4-BE49-F238E27FC236}">
                <a16:creationId xmlns:a16="http://schemas.microsoft.com/office/drawing/2014/main" id="{7EDD0B45-8660-5511-C87F-4DA2685FC9D3}"/>
              </a:ext>
            </a:extLst>
          </p:cNvPr>
          <p:cNvGrpSpPr/>
          <p:nvPr userDrawn="1"/>
        </p:nvGrpSpPr>
        <p:grpSpPr>
          <a:xfrm>
            <a:off x="2540561" y="5559040"/>
            <a:ext cx="7110873" cy="699819"/>
            <a:chOff x="2270384" y="5659408"/>
            <a:chExt cx="7110873" cy="699819"/>
          </a:xfrm>
        </p:grpSpPr>
        <p:pic>
          <p:nvPicPr>
            <p:cNvPr id="23" name="Graphic 22">
              <a:extLst>
                <a:ext uri="{FF2B5EF4-FFF2-40B4-BE49-F238E27FC236}">
                  <a16:creationId xmlns:a16="http://schemas.microsoft.com/office/drawing/2014/main" id="{60069640-8122-A927-3B44-E58F7C8E227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46238" y="5784732"/>
              <a:ext cx="1076890" cy="452580"/>
            </a:xfrm>
            <a:prstGeom prst="rect">
              <a:avLst/>
            </a:prstGeom>
          </p:spPr>
        </p:pic>
        <p:pic>
          <p:nvPicPr>
            <p:cNvPr id="46" name="Graphic 45">
              <a:extLst>
                <a:ext uri="{FF2B5EF4-FFF2-40B4-BE49-F238E27FC236}">
                  <a16:creationId xmlns:a16="http://schemas.microsoft.com/office/drawing/2014/main" id="{DBF41981-3904-285D-FA12-185DC700B2F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225870" y="5809298"/>
              <a:ext cx="2155387" cy="456249"/>
            </a:xfrm>
            <a:prstGeom prst="rect">
              <a:avLst/>
            </a:prstGeom>
          </p:spPr>
        </p:pic>
        <p:pic>
          <p:nvPicPr>
            <p:cNvPr id="24" name="Gráfico 23">
              <a:extLst>
                <a:ext uri="{FF2B5EF4-FFF2-40B4-BE49-F238E27FC236}">
                  <a16:creationId xmlns:a16="http://schemas.microsoft.com/office/drawing/2014/main" id="{7D43E0D8-FE20-B0D1-9E70-48937B3F1D5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904245" y="5810153"/>
              <a:ext cx="959101" cy="493252"/>
            </a:xfrm>
            <a:prstGeom prst="rect">
              <a:avLst/>
            </a:prstGeom>
          </p:spPr>
        </p:pic>
        <p:pic>
          <p:nvPicPr>
            <p:cNvPr id="29" name="Imagem 28" descr="Interface gráfica do usuário, Aplicativo&#10;&#10;O conteúdo gerado por IA pode estar incorreto.">
              <a:extLst>
                <a:ext uri="{FF2B5EF4-FFF2-40B4-BE49-F238E27FC236}">
                  <a16:creationId xmlns:a16="http://schemas.microsoft.com/office/drawing/2014/main" id="{1E759291-37D5-347B-1E1E-2B34B18D4E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70384" y="5659408"/>
              <a:ext cx="1707630" cy="699819"/>
            </a:xfrm>
            <a:prstGeom prst="rect">
              <a:avLst/>
            </a:prstGeom>
          </p:spPr>
        </p:pic>
      </p:grpSp>
      <p:sp>
        <p:nvSpPr>
          <p:cNvPr id="41" name="Espaço Reservado para Texto 40">
            <a:extLst>
              <a:ext uri="{FF2B5EF4-FFF2-40B4-BE49-F238E27FC236}">
                <a16:creationId xmlns:a16="http://schemas.microsoft.com/office/drawing/2014/main" id="{3C88DDC3-2D86-E28D-C3E6-F62341A4DA3F}"/>
              </a:ext>
            </a:extLst>
          </p:cNvPr>
          <p:cNvSpPr>
            <a:spLocks noGrp="1"/>
          </p:cNvSpPr>
          <p:nvPr>
            <p:ph type="body" sz="quarter" idx="12" hasCustomPrompt="1"/>
          </p:nvPr>
        </p:nvSpPr>
        <p:spPr>
          <a:xfrm>
            <a:off x="3124197" y="4016834"/>
            <a:ext cx="5943599" cy="892175"/>
          </a:xfrm>
          <a:prstGeom prst="rect">
            <a:avLst/>
          </a:prstGeom>
        </p:spPr>
        <p:txBody>
          <a:bodyPr/>
          <a:lstStyle>
            <a:lvl1pPr>
              <a:defRPr sz="1800" b="0" i="1">
                <a:solidFill>
                  <a:srgbClr val="5EEFEB"/>
                </a:solidFill>
              </a:defRPr>
            </a:lvl1pPr>
          </a:lstStyle>
          <a:p>
            <a:pPr lvl="0"/>
            <a:r>
              <a:rPr lang="pt-BR" dirty="0"/>
              <a:t>Título da apresentação em inglês</a:t>
            </a:r>
          </a:p>
        </p:txBody>
      </p:sp>
    </p:spTree>
    <p:extLst>
      <p:ext uri="{BB962C8B-B14F-4D97-AF65-F5344CB8AC3E}">
        <p14:creationId xmlns:p14="http://schemas.microsoft.com/office/powerpoint/2010/main" val="32979663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STAQU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Texto 6">
            <a:extLst>
              <a:ext uri="{FF2B5EF4-FFF2-40B4-BE49-F238E27FC236}">
                <a16:creationId xmlns:a16="http://schemas.microsoft.com/office/drawing/2014/main" id="{8E43B0F4-790D-5443-891A-5169995D06BF}"/>
              </a:ext>
            </a:extLst>
          </p:cNvPr>
          <p:cNvSpPr>
            <a:spLocks noGrp="1"/>
          </p:cNvSpPr>
          <p:nvPr>
            <p:ph type="body" sz="quarter" idx="13" hasCustomPrompt="1"/>
          </p:nvPr>
        </p:nvSpPr>
        <p:spPr>
          <a:xfrm>
            <a:off x="6258402" y="2304150"/>
            <a:ext cx="3869346" cy="779235"/>
          </a:xfrm>
          <a:prstGeom prst="rect">
            <a:avLst/>
          </a:prstGeom>
        </p:spPr>
        <p:txBody>
          <a:bodyPr/>
          <a:lstStyle>
            <a:lvl1pPr marL="0" indent="0" algn="l">
              <a:lnSpc>
                <a:spcPct val="100000"/>
              </a:lnSpc>
              <a:spcBef>
                <a:spcPts val="0"/>
              </a:spcBef>
              <a:spcAft>
                <a:spcPts val="1000"/>
              </a:spcAft>
              <a:buClr>
                <a:srgbClr val="003B4A"/>
              </a:buClr>
              <a:buFont typeface="Wingdings" panose="05000000000000000000" pitchFamily="2" charset="2"/>
              <a:buNone/>
              <a:defRPr sz="16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a:t>
            </a:r>
          </a:p>
        </p:txBody>
      </p:sp>
      <p:sp>
        <p:nvSpPr>
          <p:cNvPr id="11" name="Oval 10">
            <a:extLst>
              <a:ext uri="{FF2B5EF4-FFF2-40B4-BE49-F238E27FC236}">
                <a16:creationId xmlns:a16="http://schemas.microsoft.com/office/drawing/2014/main" id="{BD47C439-4F05-AFD6-E20B-2CCF1470B0EA}"/>
              </a:ext>
            </a:extLst>
          </p:cNvPr>
          <p:cNvSpPr/>
          <p:nvPr userDrawn="1"/>
        </p:nvSpPr>
        <p:spPr>
          <a:xfrm>
            <a:off x="5120087" y="2271384"/>
            <a:ext cx="844768" cy="8447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12" name="Espaço Reservado para Texto 6">
            <a:extLst>
              <a:ext uri="{FF2B5EF4-FFF2-40B4-BE49-F238E27FC236}">
                <a16:creationId xmlns:a16="http://schemas.microsoft.com/office/drawing/2014/main" id="{0D1B2FE9-5E32-65C2-FFD9-4504759000E3}"/>
              </a:ext>
            </a:extLst>
          </p:cNvPr>
          <p:cNvSpPr>
            <a:spLocks noGrp="1"/>
          </p:cNvSpPr>
          <p:nvPr>
            <p:ph type="body" sz="quarter" idx="18" hasCustomPrompt="1"/>
          </p:nvPr>
        </p:nvSpPr>
        <p:spPr>
          <a:xfrm>
            <a:off x="6258402" y="4229153"/>
            <a:ext cx="3869346" cy="779235"/>
          </a:xfrm>
          <a:prstGeom prst="rect">
            <a:avLst/>
          </a:prstGeom>
        </p:spPr>
        <p:txBody>
          <a:bodyPr/>
          <a:lstStyle>
            <a:lvl1pPr marL="0" indent="0" algn="l">
              <a:lnSpc>
                <a:spcPct val="100000"/>
              </a:lnSpc>
              <a:spcBef>
                <a:spcPts val="0"/>
              </a:spcBef>
              <a:spcAft>
                <a:spcPts val="1000"/>
              </a:spcAft>
              <a:buClr>
                <a:srgbClr val="003B4A"/>
              </a:buClr>
              <a:buFont typeface="Wingdings" panose="05000000000000000000" pitchFamily="2" charset="2"/>
              <a:buNone/>
              <a:defRPr sz="16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a:t>
            </a:r>
          </a:p>
        </p:txBody>
      </p:sp>
      <p:sp>
        <p:nvSpPr>
          <p:cNvPr id="13" name="Oval 12">
            <a:extLst>
              <a:ext uri="{FF2B5EF4-FFF2-40B4-BE49-F238E27FC236}">
                <a16:creationId xmlns:a16="http://schemas.microsoft.com/office/drawing/2014/main" id="{E036CC40-F828-B7E2-131B-704FCCD3DE44}"/>
              </a:ext>
            </a:extLst>
          </p:cNvPr>
          <p:cNvSpPr/>
          <p:nvPr userDrawn="1"/>
        </p:nvSpPr>
        <p:spPr>
          <a:xfrm>
            <a:off x="5120087" y="4196387"/>
            <a:ext cx="844768" cy="8447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19" name="Espaço Reservado para Texto 6">
            <a:extLst>
              <a:ext uri="{FF2B5EF4-FFF2-40B4-BE49-F238E27FC236}">
                <a16:creationId xmlns:a16="http://schemas.microsoft.com/office/drawing/2014/main" id="{8EE1ADCF-75B3-9B62-9BE8-A1B3FCFD64B9}"/>
              </a:ext>
            </a:extLst>
          </p:cNvPr>
          <p:cNvSpPr>
            <a:spLocks noGrp="1"/>
          </p:cNvSpPr>
          <p:nvPr>
            <p:ph type="body" sz="quarter" idx="20" hasCustomPrompt="1"/>
          </p:nvPr>
        </p:nvSpPr>
        <p:spPr>
          <a:xfrm>
            <a:off x="5120086" y="2558196"/>
            <a:ext cx="844768"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ESPAÇO PARA ÍCONE</a:t>
            </a:r>
          </a:p>
        </p:txBody>
      </p:sp>
      <p:sp>
        <p:nvSpPr>
          <p:cNvPr id="20" name="Espaço Reservado para Texto 6">
            <a:extLst>
              <a:ext uri="{FF2B5EF4-FFF2-40B4-BE49-F238E27FC236}">
                <a16:creationId xmlns:a16="http://schemas.microsoft.com/office/drawing/2014/main" id="{76DB16B1-D9BF-04AA-22CC-CF8F77D6DDC9}"/>
              </a:ext>
            </a:extLst>
          </p:cNvPr>
          <p:cNvSpPr>
            <a:spLocks noGrp="1"/>
          </p:cNvSpPr>
          <p:nvPr>
            <p:ph type="body" sz="quarter" idx="21" hasCustomPrompt="1"/>
          </p:nvPr>
        </p:nvSpPr>
        <p:spPr>
          <a:xfrm>
            <a:off x="5120086" y="4483199"/>
            <a:ext cx="844768"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ESPAÇO PARA ÍCONE</a:t>
            </a:r>
          </a:p>
        </p:txBody>
      </p:sp>
      <p:sp>
        <p:nvSpPr>
          <p:cNvPr id="26" name="Retângulo 25">
            <a:extLst>
              <a:ext uri="{FF2B5EF4-FFF2-40B4-BE49-F238E27FC236}">
                <a16:creationId xmlns:a16="http://schemas.microsoft.com/office/drawing/2014/main" id="{1E0F9F7F-7EB9-9DD2-0BB6-910744044055}"/>
              </a:ext>
            </a:extLst>
          </p:cNvPr>
          <p:cNvSpPr/>
          <p:nvPr userDrawn="1"/>
        </p:nvSpPr>
        <p:spPr>
          <a:xfrm>
            <a:off x="0" y="0"/>
            <a:ext cx="3359696" cy="6858000"/>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7" name="Gráfico 33">
            <a:extLst>
              <a:ext uri="{FF2B5EF4-FFF2-40B4-BE49-F238E27FC236}">
                <a16:creationId xmlns:a16="http://schemas.microsoft.com/office/drawing/2014/main" id="{541FEE2C-CFF9-BFC2-C7D6-D80EA2369BE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 t="45085" r="-16161" b="1510"/>
          <a:stretch/>
        </p:blipFill>
        <p:spPr>
          <a:xfrm>
            <a:off x="1123931" y="-99392"/>
            <a:ext cx="3996156" cy="3962827"/>
          </a:xfrm>
          <a:prstGeom prst="rect">
            <a:avLst/>
          </a:prstGeom>
        </p:spPr>
      </p:pic>
      <p:sp>
        <p:nvSpPr>
          <p:cNvPr id="42" name="Espaço Reservado para Texto 6">
            <a:extLst>
              <a:ext uri="{FF2B5EF4-FFF2-40B4-BE49-F238E27FC236}">
                <a16:creationId xmlns:a16="http://schemas.microsoft.com/office/drawing/2014/main" id="{24F7CAEA-8C84-6C02-9D32-E72E34C5648A}"/>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43" name="Título 1">
            <a:extLst>
              <a:ext uri="{FF2B5EF4-FFF2-40B4-BE49-F238E27FC236}">
                <a16:creationId xmlns:a16="http://schemas.microsoft.com/office/drawing/2014/main" id="{8AD1CEEC-EA0F-8CA6-3272-9FF46C655415}"/>
              </a:ext>
            </a:extLst>
          </p:cNvPr>
          <p:cNvSpPr>
            <a:spLocks noGrp="1"/>
          </p:cNvSpPr>
          <p:nvPr>
            <p:ph type="title" hasCustomPrompt="1"/>
          </p:nvPr>
        </p:nvSpPr>
        <p:spPr>
          <a:xfrm>
            <a:off x="5120086" y="541564"/>
            <a:ext cx="5817054" cy="783773"/>
          </a:xfrm>
          <a:prstGeom prst="rect">
            <a:avLst/>
          </a:prstGeom>
        </p:spPr>
        <p:txBody>
          <a:bodyPr anchor="b"/>
          <a:lstStyle>
            <a:lvl1pPr algn="l">
              <a:defRPr sz="2800" b="0">
                <a:solidFill>
                  <a:srgbClr val="003B4A"/>
                </a:solidFill>
              </a:defRPr>
            </a:lvl1pPr>
          </a:lstStyle>
          <a:p>
            <a:r>
              <a:rPr lang="pt-BR"/>
              <a:t>Título</a:t>
            </a:r>
            <a:endParaRPr lang="pt-BR" dirty="0"/>
          </a:p>
        </p:txBody>
      </p:sp>
      <p:grpSp>
        <p:nvGrpSpPr>
          <p:cNvPr id="6" name="Agrupar 5">
            <a:extLst>
              <a:ext uri="{FF2B5EF4-FFF2-40B4-BE49-F238E27FC236}">
                <a16:creationId xmlns:a16="http://schemas.microsoft.com/office/drawing/2014/main" id="{DCC5FBF4-8F05-E4E3-D690-B6434C002A97}"/>
              </a:ext>
            </a:extLst>
          </p:cNvPr>
          <p:cNvGrpSpPr/>
          <p:nvPr userDrawn="1"/>
        </p:nvGrpSpPr>
        <p:grpSpPr>
          <a:xfrm>
            <a:off x="251742" y="6317301"/>
            <a:ext cx="1909695" cy="419981"/>
            <a:chOff x="4768815" y="5836764"/>
            <a:chExt cx="2358461" cy="518673"/>
          </a:xfrm>
        </p:grpSpPr>
        <p:pic>
          <p:nvPicPr>
            <p:cNvPr id="7" name="Graphic 22">
              <a:extLst>
                <a:ext uri="{FF2B5EF4-FFF2-40B4-BE49-F238E27FC236}">
                  <a16:creationId xmlns:a16="http://schemas.microsoft.com/office/drawing/2014/main" id="{437496BC-A209-AB52-EBF7-31774298F4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815" y="5836764"/>
              <a:ext cx="1076890" cy="452580"/>
            </a:xfrm>
            <a:prstGeom prst="rect">
              <a:avLst/>
            </a:prstGeom>
          </p:spPr>
        </p:pic>
        <p:pic>
          <p:nvPicPr>
            <p:cNvPr id="8" name="Gráfico 7">
              <a:extLst>
                <a:ext uri="{FF2B5EF4-FFF2-40B4-BE49-F238E27FC236}">
                  <a16:creationId xmlns:a16="http://schemas.microsoft.com/office/drawing/2014/main" id="{178C8B5E-D791-3F40-6EF1-B64CCCBF73C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68175" y="5862185"/>
              <a:ext cx="959101" cy="493252"/>
            </a:xfrm>
            <a:prstGeom prst="rect">
              <a:avLst/>
            </a:prstGeom>
          </p:spPr>
        </p:pic>
      </p:grpSp>
      <p:sp>
        <p:nvSpPr>
          <p:cNvPr id="4" name="Espaço Reservado para Texto 3">
            <a:extLst>
              <a:ext uri="{FF2B5EF4-FFF2-40B4-BE49-F238E27FC236}">
                <a16:creationId xmlns:a16="http://schemas.microsoft.com/office/drawing/2014/main" id="{7A821E35-7737-3780-E695-D19890823E4E}"/>
              </a:ext>
            </a:extLst>
          </p:cNvPr>
          <p:cNvSpPr>
            <a:spLocks noGrp="1"/>
          </p:cNvSpPr>
          <p:nvPr>
            <p:ph type="body" sz="quarter" idx="29" hasCustomPrompt="1"/>
          </p:nvPr>
        </p:nvSpPr>
        <p:spPr>
          <a:xfrm>
            <a:off x="5120086" y="1438276"/>
            <a:ext cx="5817054" cy="357772"/>
          </a:xfrm>
          <a:prstGeom prst="rect">
            <a:avLst/>
          </a:prstGeom>
        </p:spPr>
        <p:txBody>
          <a:bodyPr/>
          <a:lstStyle>
            <a:lvl1pPr algn="l">
              <a:defRPr sz="1600" b="0" i="1">
                <a:solidFill>
                  <a:srgbClr val="003B4A"/>
                </a:solidFill>
              </a:defRPr>
            </a:lvl1pPr>
          </a:lstStyle>
          <a:p>
            <a:pPr lvl="0"/>
            <a:r>
              <a:rPr lang="pt-BR" dirty="0"/>
              <a:t>Insira o subtítulo em inglês</a:t>
            </a:r>
          </a:p>
        </p:txBody>
      </p:sp>
      <p:sp>
        <p:nvSpPr>
          <p:cNvPr id="5" name="Espaço Reservado para Texto 6">
            <a:extLst>
              <a:ext uri="{FF2B5EF4-FFF2-40B4-BE49-F238E27FC236}">
                <a16:creationId xmlns:a16="http://schemas.microsoft.com/office/drawing/2014/main" id="{F3FE606A-E034-AB2B-A8AC-72741E8EFA4E}"/>
              </a:ext>
            </a:extLst>
          </p:cNvPr>
          <p:cNvSpPr>
            <a:spLocks noGrp="1"/>
          </p:cNvSpPr>
          <p:nvPr>
            <p:ph type="body" sz="quarter" idx="30" hasCustomPrompt="1"/>
          </p:nvPr>
        </p:nvSpPr>
        <p:spPr>
          <a:xfrm>
            <a:off x="6258402" y="3158369"/>
            <a:ext cx="3869346" cy="485053"/>
          </a:xfrm>
          <a:prstGeom prst="rect">
            <a:avLst/>
          </a:prstGeom>
        </p:spPr>
        <p:txBody>
          <a:bodyPr/>
          <a:lstStyle>
            <a:lvl1pPr marL="0" indent="0" algn="l">
              <a:lnSpc>
                <a:spcPct val="100000"/>
              </a:lnSpc>
              <a:spcBef>
                <a:spcPts val="0"/>
              </a:spcBef>
              <a:spcAft>
                <a:spcPts val="1000"/>
              </a:spcAft>
              <a:buClr>
                <a:srgbClr val="003B4A"/>
              </a:buClr>
              <a:buFont typeface="Wingdings" panose="05000000000000000000" pitchFamily="2" charset="2"/>
              <a:buNone/>
              <a:defRPr sz="1200" b="0" i="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a:t>
            </a:r>
          </a:p>
        </p:txBody>
      </p:sp>
      <p:sp>
        <p:nvSpPr>
          <p:cNvPr id="9" name="Espaço Reservado para Texto 6">
            <a:extLst>
              <a:ext uri="{FF2B5EF4-FFF2-40B4-BE49-F238E27FC236}">
                <a16:creationId xmlns:a16="http://schemas.microsoft.com/office/drawing/2014/main" id="{561D03A4-8A4E-AE8D-5E93-302EA32EB3D5}"/>
              </a:ext>
            </a:extLst>
          </p:cNvPr>
          <p:cNvSpPr>
            <a:spLocks noGrp="1"/>
          </p:cNvSpPr>
          <p:nvPr>
            <p:ph type="body" sz="quarter" idx="31" hasCustomPrompt="1"/>
          </p:nvPr>
        </p:nvSpPr>
        <p:spPr>
          <a:xfrm>
            <a:off x="6258402" y="5083372"/>
            <a:ext cx="3869346" cy="485053"/>
          </a:xfrm>
          <a:prstGeom prst="rect">
            <a:avLst/>
          </a:prstGeom>
        </p:spPr>
        <p:txBody>
          <a:bodyPr/>
          <a:lstStyle>
            <a:lvl1pPr marL="0" indent="0" algn="l">
              <a:lnSpc>
                <a:spcPct val="100000"/>
              </a:lnSpc>
              <a:spcBef>
                <a:spcPts val="0"/>
              </a:spcBef>
              <a:spcAft>
                <a:spcPts val="1000"/>
              </a:spcAft>
              <a:buClr>
                <a:srgbClr val="003B4A"/>
              </a:buClr>
              <a:buFont typeface="Wingdings" panose="05000000000000000000" pitchFamily="2" charset="2"/>
              <a:buNone/>
              <a:defRPr sz="1200" b="0" i="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a:t>
            </a:r>
          </a:p>
        </p:txBody>
      </p:sp>
    </p:spTree>
    <p:extLst>
      <p:ext uri="{BB962C8B-B14F-4D97-AF65-F5344CB8AC3E}">
        <p14:creationId xmlns:p14="http://schemas.microsoft.com/office/powerpoint/2010/main" val="1815798712"/>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ÍDE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tângulo Arredondado 23">
            <a:extLst>
              <a:ext uri="{FF2B5EF4-FFF2-40B4-BE49-F238E27FC236}">
                <a16:creationId xmlns:a16="http://schemas.microsoft.com/office/drawing/2014/main" id="{0E9770C0-2657-7900-C288-0AED530F2587}"/>
              </a:ext>
            </a:extLst>
          </p:cNvPr>
          <p:cNvSpPr/>
          <p:nvPr/>
        </p:nvSpPr>
        <p:spPr>
          <a:xfrm>
            <a:off x="548848" y="335077"/>
            <a:ext cx="11094303" cy="5750249"/>
          </a:xfrm>
          <a:prstGeom prst="roundRect">
            <a:avLst>
              <a:gd name="adj" fmla="val 8105"/>
            </a:avLst>
          </a:prstGeom>
          <a:noFill/>
          <a:ln w="38100">
            <a:solidFill>
              <a:srgbClr val="B1FF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Media Placeholder 22">
            <a:extLst>
              <a:ext uri="{FF2B5EF4-FFF2-40B4-BE49-F238E27FC236}">
                <a16:creationId xmlns:a16="http://schemas.microsoft.com/office/drawing/2014/main" id="{FC61515F-79C7-5556-DEEF-1010AB5E26A7}"/>
              </a:ext>
            </a:extLst>
          </p:cNvPr>
          <p:cNvSpPr>
            <a:spLocks noGrp="1"/>
          </p:cNvSpPr>
          <p:nvPr>
            <p:ph type="media" sz="quarter" idx="23"/>
          </p:nvPr>
        </p:nvSpPr>
        <p:spPr>
          <a:xfrm>
            <a:off x="752080" y="514904"/>
            <a:ext cx="10687840" cy="5390596"/>
          </a:xfrm>
          <a:prstGeom prst="roundRect">
            <a:avLst>
              <a:gd name="adj" fmla="val 6435"/>
            </a:avLst>
          </a:prstGeom>
          <a:solidFill>
            <a:srgbClr val="003B4A"/>
          </a:solidFill>
        </p:spPr>
        <p:txBody>
          <a:bodyPr/>
          <a:lstStyle/>
          <a:p>
            <a:endParaRPr lang="pt-BR"/>
          </a:p>
        </p:txBody>
      </p:sp>
      <p:sp>
        <p:nvSpPr>
          <p:cNvPr id="26" name="Espaço Reservado para Texto 6">
            <a:extLst>
              <a:ext uri="{FF2B5EF4-FFF2-40B4-BE49-F238E27FC236}">
                <a16:creationId xmlns:a16="http://schemas.microsoft.com/office/drawing/2014/main" id="{7FF510C6-CCB5-3F1C-0026-00E449E63828}"/>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grpSp>
        <p:nvGrpSpPr>
          <p:cNvPr id="2" name="Agrupar 1">
            <a:extLst>
              <a:ext uri="{FF2B5EF4-FFF2-40B4-BE49-F238E27FC236}">
                <a16:creationId xmlns:a16="http://schemas.microsoft.com/office/drawing/2014/main" id="{EB4C272B-CA8F-A6B0-3F48-FCC28E44B1FD}"/>
              </a:ext>
            </a:extLst>
          </p:cNvPr>
          <p:cNvGrpSpPr/>
          <p:nvPr userDrawn="1"/>
        </p:nvGrpSpPr>
        <p:grpSpPr>
          <a:xfrm>
            <a:off x="251742" y="6317301"/>
            <a:ext cx="1909695" cy="419981"/>
            <a:chOff x="4768815" y="5836764"/>
            <a:chExt cx="2358461" cy="518673"/>
          </a:xfrm>
        </p:grpSpPr>
        <p:pic>
          <p:nvPicPr>
            <p:cNvPr id="4" name="Graphic 22">
              <a:extLst>
                <a:ext uri="{FF2B5EF4-FFF2-40B4-BE49-F238E27FC236}">
                  <a16:creationId xmlns:a16="http://schemas.microsoft.com/office/drawing/2014/main" id="{2ECDAB83-E82D-BF6F-EC42-E1F2F0BCCC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5" name="Gráfico 4">
              <a:extLst>
                <a:ext uri="{FF2B5EF4-FFF2-40B4-BE49-F238E27FC236}">
                  <a16:creationId xmlns:a16="http://schemas.microsoft.com/office/drawing/2014/main" id="{6DE708E2-5132-8352-73D6-116C748338D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spTree>
    <p:extLst>
      <p:ext uri="{BB962C8B-B14F-4D97-AF65-F5344CB8AC3E}">
        <p14:creationId xmlns:p14="http://schemas.microsoft.com/office/powerpoint/2010/main" val="3154199993"/>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ÍDEO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Espaço Reservado para Texto 6">
            <a:extLst>
              <a:ext uri="{FF2B5EF4-FFF2-40B4-BE49-F238E27FC236}">
                <a16:creationId xmlns:a16="http://schemas.microsoft.com/office/drawing/2014/main" id="{681D19AF-8286-9E80-6258-5AE11332E9FC}"/>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2" name="Retângulo Arredondado 23">
            <a:extLst>
              <a:ext uri="{FF2B5EF4-FFF2-40B4-BE49-F238E27FC236}">
                <a16:creationId xmlns:a16="http://schemas.microsoft.com/office/drawing/2014/main" id="{71E414FE-4598-5E25-197C-AC7A7665D15C}"/>
              </a:ext>
            </a:extLst>
          </p:cNvPr>
          <p:cNvSpPr/>
          <p:nvPr userDrawn="1"/>
        </p:nvSpPr>
        <p:spPr>
          <a:xfrm>
            <a:off x="548848" y="335077"/>
            <a:ext cx="11094303" cy="5750249"/>
          </a:xfrm>
          <a:prstGeom prst="roundRect">
            <a:avLst>
              <a:gd name="adj" fmla="val 8105"/>
            </a:avLst>
          </a:prstGeom>
          <a:noFill/>
          <a:ln w="38100">
            <a:solidFill>
              <a:srgbClr val="5EEF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Media Placeholder 22">
            <a:extLst>
              <a:ext uri="{FF2B5EF4-FFF2-40B4-BE49-F238E27FC236}">
                <a16:creationId xmlns:a16="http://schemas.microsoft.com/office/drawing/2014/main" id="{87E18BD6-F9D7-3B17-BBB1-F3F11D0C2D37}"/>
              </a:ext>
            </a:extLst>
          </p:cNvPr>
          <p:cNvSpPr>
            <a:spLocks noGrp="1"/>
          </p:cNvSpPr>
          <p:nvPr>
            <p:ph type="media" sz="quarter" idx="23"/>
          </p:nvPr>
        </p:nvSpPr>
        <p:spPr>
          <a:xfrm>
            <a:off x="752080" y="514904"/>
            <a:ext cx="10687840" cy="5390596"/>
          </a:xfrm>
          <a:prstGeom prst="roundRect">
            <a:avLst>
              <a:gd name="adj" fmla="val 6435"/>
            </a:avLst>
          </a:prstGeom>
          <a:solidFill>
            <a:srgbClr val="003B4A"/>
          </a:solidFill>
        </p:spPr>
        <p:txBody>
          <a:bodyPr/>
          <a:lstStyle/>
          <a:p>
            <a:endParaRPr lang="pt-BR"/>
          </a:p>
        </p:txBody>
      </p:sp>
      <p:grpSp>
        <p:nvGrpSpPr>
          <p:cNvPr id="6" name="Agrupar 5">
            <a:extLst>
              <a:ext uri="{FF2B5EF4-FFF2-40B4-BE49-F238E27FC236}">
                <a16:creationId xmlns:a16="http://schemas.microsoft.com/office/drawing/2014/main" id="{143AFD59-DE93-1BA8-FA70-9BE3C03F17BC}"/>
              </a:ext>
            </a:extLst>
          </p:cNvPr>
          <p:cNvGrpSpPr/>
          <p:nvPr userDrawn="1"/>
        </p:nvGrpSpPr>
        <p:grpSpPr>
          <a:xfrm>
            <a:off x="251742" y="6317301"/>
            <a:ext cx="1909695" cy="419981"/>
            <a:chOff x="4768815" y="5836764"/>
            <a:chExt cx="2358461" cy="518673"/>
          </a:xfrm>
        </p:grpSpPr>
        <p:pic>
          <p:nvPicPr>
            <p:cNvPr id="7" name="Graphic 22">
              <a:extLst>
                <a:ext uri="{FF2B5EF4-FFF2-40B4-BE49-F238E27FC236}">
                  <a16:creationId xmlns:a16="http://schemas.microsoft.com/office/drawing/2014/main" id="{320EC565-94F4-9A72-CB79-D288234154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8" name="Gráfico 7">
              <a:extLst>
                <a:ext uri="{FF2B5EF4-FFF2-40B4-BE49-F238E27FC236}">
                  <a16:creationId xmlns:a16="http://schemas.microsoft.com/office/drawing/2014/main" id="{B38025E9-0076-0212-6130-2EB46BEDE4E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spTree>
    <p:extLst>
      <p:ext uri="{BB962C8B-B14F-4D97-AF65-F5344CB8AC3E}">
        <p14:creationId xmlns:p14="http://schemas.microsoft.com/office/powerpoint/2010/main" val="258682401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25">
            <a:extLst>
              <a:ext uri="{FF2B5EF4-FFF2-40B4-BE49-F238E27FC236}">
                <a16:creationId xmlns:a16="http://schemas.microsoft.com/office/drawing/2014/main" id="{B3D89A4F-652D-0B45-F9CC-F553D0C9F0E5}"/>
              </a:ext>
            </a:extLst>
          </p:cNvPr>
          <p:cNvSpPr/>
          <p:nvPr userDrawn="1"/>
        </p:nvSpPr>
        <p:spPr>
          <a:xfrm>
            <a:off x="0" y="0"/>
            <a:ext cx="3359696" cy="6858000"/>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paço Reservado para Texto 6">
            <a:extLst>
              <a:ext uri="{FF2B5EF4-FFF2-40B4-BE49-F238E27FC236}">
                <a16:creationId xmlns:a16="http://schemas.microsoft.com/office/drawing/2014/main" id="{681D19AF-8286-9E80-6258-5AE11332E9FC}"/>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7" name="Título 1">
            <a:extLst>
              <a:ext uri="{FF2B5EF4-FFF2-40B4-BE49-F238E27FC236}">
                <a16:creationId xmlns:a16="http://schemas.microsoft.com/office/drawing/2014/main" id="{404EB5AF-ECBA-7632-5719-99B7EEAEC861}"/>
              </a:ext>
            </a:extLst>
          </p:cNvPr>
          <p:cNvSpPr>
            <a:spLocks noGrp="1"/>
          </p:cNvSpPr>
          <p:nvPr>
            <p:ph type="title" hasCustomPrompt="1"/>
          </p:nvPr>
        </p:nvSpPr>
        <p:spPr>
          <a:xfrm>
            <a:off x="397942" y="2276872"/>
            <a:ext cx="2563812" cy="503768"/>
          </a:xfrm>
          <a:prstGeom prst="rect">
            <a:avLst/>
          </a:prstGeom>
        </p:spPr>
        <p:txBody>
          <a:bodyPr anchor="ctr"/>
          <a:lstStyle>
            <a:lvl1pPr algn="l">
              <a:defRPr sz="2800" b="0">
                <a:solidFill>
                  <a:schemeClr val="bg1"/>
                </a:solidFill>
              </a:defRPr>
            </a:lvl1pPr>
          </a:lstStyle>
          <a:p>
            <a:r>
              <a:rPr lang="pt-BR" dirty="0"/>
              <a:t>Título tabela</a:t>
            </a:r>
          </a:p>
        </p:txBody>
      </p:sp>
      <p:pic>
        <p:nvPicPr>
          <p:cNvPr id="8" name="Gráfico 31">
            <a:extLst>
              <a:ext uri="{FF2B5EF4-FFF2-40B4-BE49-F238E27FC236}">
                <a16:creationId xmlns:a16="http://schemas.microsoft.com/office/drawing/2014/main" id="{BD46E34B-0287-6967-3B29-2EE801190F8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8936"/>
          <a:stretch/>
        </p:blipFill>
        <p:spPr>
          <a:xfrm>
            <a:off x="506009" y="-465135"/>
            <a:ext cx="3285698" cy="2276872"/>
          </a:xfrm>
          <a:prstGeom prst="rect">
            <a:avLst/>
          </a:prstGeom>
        </p:spPr>
      </p:pic>
      <p:grpSp>
        <p:nvGrpSpPr>
          <p:cNvPr id="2" name="Agrupar 1">
            <a:extLst>
              <a:ext uri="{FF2B5EF4-FFF2-40B4-BE49-F238E27FC236}">
                <a16:creationId xmlns:a16="http://schemas.microsoft.com/office/drawing/2014/main" id="{84FEBE68-1DDB-8A98-2C69-D0AE8672B4CE}"/>
              </a:ext>
            </a:extLst>
          </p:cNvPr>
          <p:cNvGrpSpPr/>
          <p:nvPr userDrawn="1"/>
        </p:nvGrpSpPr>
        <p:grpSpPr>
          <a:xfrm>
            <a:off x="251742" y="6317301"/>
            <a:ext cx="1909695" cy="419981"/>
            <a:chOff x="4768815" y="5836764"/>
            <a:chExt cx="2358461" cy="518673"/>
          </a:xfrm>
        </p:grpSpPr>
        <p:pic>
          <p:nvPicPr>
            <p:cNvPr id="3" name="Graphic 22">
              <a:extLst>
                <a:ext uri="{FF2B5EF4-FFF2-40B4-BE49-F238E27FC236}">
                  <a16:creationId xmlns:a16="http://schemas.microsoft.com/office/drawing/2014/main" id="{71841AD7-2852-44C9-3E37-4E38A6AAB3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815" y="5836764"/>
              <a:ext cx="1076890" cy="452580"/>
            </a:xfrm>
            <a:prstGeom prst="rect">
              <a:avLst/>
            </a:prstGeom>
          </p:spPr>
        </p:pic>
        <p:pic>
          <p:nvPicPr>
            <p:cNvPr id="4" name="Gráfico 3">
              <a:extLst>
                <a:ext uri="{FF2B5EF4-FFF2-40B4-BE49-F238E27FC236}">
                  <a16:creationId xmlns:a16="http://schemas.microsoft.com/office/drawing/2014/main" id="{2723A3CE-24A3-B403-086C-67F526DC72F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68175" y="5862185"/>
              <a:ext cx="959101" cy="493252"/>
            </a:xfrm>
            <a:prstGeom prst="rect">
              <a:avLst/>
            </a:prstGeom>
          </p:spPr>
        </p:pic>
      </p:grpSp>
      <p:sp>
        <p:nvSpPr>
          <p:cNvPr id="12" name="Espaço Reservado para Texto 3">
            <a:extLst>
              <a:ext uri="{FF2B5EF4-FFF2-40B4-BE49-F238E27FC236}">
                <a16:creationId xmlns:a16="http://schemas.microsoft.com/office/drawing/2014/main" id="{561F2534-FE19-77E8-79B5-EDCB5FB09718}"/>
              </a:ext>
            </a:extLst>
          </p:cNvPr>
          <p:cNvSpPr>
            <a:spLocks noGrp="1"/>
          </p:cNvSpPr>
          <p:nvPr>
            <p:ph type="body" sz="quarter" idx="29" hasCustomPrompt="1"/>
          </p:nvPr>
        </p:nvSpPr>
        <p:spPr>
          <a:xfrm>
            <a:off x="397942" y="3009909"/>
            <a:ext cx="2563812" cy="357772"/>
          </a:xfrm>
          <a:prstGeom prst="rect">
            <a:avLst/>
          </a:prstGeom>
        </p:spPr>
        <p:txBody>
          <a:bodyPr/>
          <a:lstStyle>
            <a:lvl1pPr algn="l">
              <a:defRPr sz="1600" b="0" i="1">
                <a:solidFill>
                  <a:srgbClr val="5EEFEB"/>
                </a:solidFill>
              </a:defRPr>
            </a:lvl1pPr>
          </a:lstStyle>
          <a:p>
            <a:pPr lvl="0"/>
            <a:r>
              <a:rPr lang="pt-BR" dirty="0"/>
              <a:t>Título em inglês</a:t>
            </a:r>
          </a:p>
        </p:txBody>
      </p:sp>
    </p:spTree>
    <p:extLst>
      <p:ext uri="{BB962C8B-B14F-4D97-AF65-F5344CB8AC3E}">
        <p14:creationId xmlns:p14="http://schemas.microsoft.com/office/powerpoint/2010/main" val="6396654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ÁFICO BARR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ângulo 25">
            <a:extLst>
              <a:ext uri="{FF2B5EF4-FFF2-40B4-BE49-F238E27FC236}">
                <a16:creationId xmlns:a16="http://schemas.microsoft.com/office/drawing/2014/main" id="{B3D89A4F-652D-0B45-F9CC-F553D0C9F0E5}"/>
              </a:ext>
            </a:extLst>
          </p:cNvPr>
          <p:cNvSpPr/>
          <p:nvPr userDrawn="1"/>
        </p:nvSpPr>
        <p:spPr>
          <a:xfrm>
            <a:off x="0" y="0"/>
            <a:ext cx="3359696" cy="6858000"/>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paço Reservado para Texto 6">
            <a:extLst>
              <a:ext uri="{FF2B5EF4-FFF2-40B4-BE49-F238E27FC236}">
                <a16:creationId xmlns:a16="http://schemas.microsoft.com/office/drawing/2014/main" id="{681D19AF-8286-9E80-6258-5AE11332E9FC}"/>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7" name="Título 1">
            <a:extLst>
              <a:ext uri="{FF2B5EF4-FFF2-40B4-BE49-F238E27FC236}">
                <a16:creationId xmlns:a16="http://schemas.microsoft.com/office/drawing/2014/main" id="{404EB5AF-ECBA-7632-5719-99B7EEAEC861}"/>
              </a:ext>
            </a:extLst>
          </p:cNvPr>
          <p:cNvSpPr>
            <a:spLocks noGrp="1"/>
          </p:cNvSpPr>
          <p:nvPr>
            <p:ph type="title" hasCustomPrompt="1"/>
          </p:nvPr>
        </p:nvSpPr>
        <p:spPr>
          <a:xfrm>
            <a:off x="397942" y="2276872"/>
            <a:ext cx="2563812" cy="503768"/>
          </a:xfrm>
          <a:prstGeom prst="rect">
            <a:avLst/>
          </a:prstGeom>
        </p:spPr>
        <p:txBody>
          <a:bodyPr anchor="ctr"/>
          <a:lstStyle>
            <a:lvl1pPr algn="l">
              <a:defRPr sz="2800" b="0">
                <a:solidFill>
                  <a:schemeClr val="bg1"/>
                </a:solidFill>
              </a:defRPr>
            </a:lvl1pPr>
          </a:lstStyle>
          <a:p>
            <a:r>
              <a:rPr lang="pt-BR" dirty="0"/>
              <a:t>Título gráfico</a:t>
            </a:r>
          </a:p>
        </p:txBody>
      </p:sp>
      <p:pic>
        <p:nvPicPr>
          <p:cNvPr id="8" name="Gráfico 31">
            <a:extLst>
              <a:ext uri="{FF2B5EF4-FFF2-40B4-BE49-F238E27FC236}">
                <a16:creationId xmlns:a16="http://schemas.microsoft.com/office/drawing/2014/main" id="{BD46E34B-0287-6967-3B29-2EE801190F8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8936"/>
          <a:stretch/>
        </p:blipFill>
        <p:spPr>
          <a:xfrm>
            <a:off x="506009" y="-465135"/>
            <a:ext cx="3285698" cy="2276872"/>
          </a:xfrm>
          <a:prstGeom prst="rect">
            <a:avLst/>
          </a:prstGeom>
        </p:spPr>
      </p:pic>
      <p:grpSp>
        <p:nvGrpSpPr>
          <p:cNvPr id="2" name="Agrupar 1">
            <a:extLst>
              <a:ext uri="{FF2B5EF4-FFF2-40B4-BE49-F238E27FC236}">
                <a16:creationId xmlns:a16="http://schemas.microsoft.com/office/drawing/2014/main" id="{795C9524-40A1-672F-78CE-25BECBAB8A84}"/>
              </a:ext>
            </a:extLst>
          </p:cNvPr>
          <p:cNvGrpSpPr/>
          <p:nvPr userDrawn="1"/>
        </p:nvGrpSpPr>
        <p:grpSpPr>
          <a:xfrm>
            <a:off x="251742" y="6317301"/>
            <a:ext cx="1909695" cy="419981"/>
            <a:chOff x="4768815" y="5836764"/>
            <a:chExt cx="2358461" cy="518673"/>
          </a:xfrm>
        </p:grpSpPr>
        <p:pic>
          <p:nvPicPr>
            <p:cNvPr id="3" name="Graphic 22">
              <a:extLst>
                <a:ext uri="{FF2B5EF4-FFF2-40B4-BE49-F238E27FC236}">
                  <a16:creationId xmlns:a16="http://schemas.microsoft.com/office/drawing/2014/main" id="{035EF913-3741-4490-66DB-2D10A4ACB1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815" y="5836764"/>
              <a:ext cx="1076890" cy="452580"/>
            </a:xfrm>
            <a:prstGeom prst="rect">
              <a:avLst/>
            </a:prstGeom>
          </p:spPr>
        </p:pic>
        <p:pic>
          <p:nvPicPr>
            <p:cNvPr id="5" name="Gráfico 4">
              <a:extLst>
                <a:ext uri="{FF2B5EF4-FFF2-40B4-BE49-F238E27FC236}">
                  <a16:creationId xmlns:a16="http://schemas.microsoft.com/office/drawing/2014/main" id="{5FBAF43D-2E20-103D-653A-5F86DEC1296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68175" y="5862185"/>
              <a:ext cx="959101" cy="493252"/>
            </a:xfrm>
            <a:prstGeom prst="rect">
              <a:avLst/>
            </a:prstGeom>
          </p:spPr>
        </p:pic>
      </p:grpSp>
      <p:sp>
        <p:nvSpPr>
          <p:cNvPr id="9" name="Espaço Reservado para Texto 3">
            <a:extLst>
              <a:ext uri="{FF2B5EF4-FFF2-40B4-BE49-F238E27FC236}">
                <a16:creationId xmlns:a16="http://schemas.microsoft.com/office/drawing/2014/main" id="{44FD9600-E8FE-70AC-4EB0-1BDBB0632E99}"/>
              </a:ext>
            </a:extLst>
          </p:cNvPr>
          <p:cNvSpPr>
            <a:spLocks noGrp="1"/>
          </p:cNvSpPr>
          <p:nvPr>
            <p:ph type="body" sz="quarter" idx="29" hasCustomPrompt="1"/>
          </p:nvPr>
        </p:nvSpPr>
        <p:spPr>
          <a:xfrm>
            <a:off x="397942" y="3009909"/>
            <a:ext cx="2563812" cy="357772"/>
          </a:xfrm>
          <a:prstGeom prst="rect">
            <a:avLst/>
          </a:prstGeom>
        </p:spPr>
        <p:txBody>
          <a:bodyPr/>
          <a:lstStyle>
            <a:lvl1pPr algn="l">
              <a:defRPr sz="1600" b="0" i="1">
                <a:solidFill>
                  <a:srgbClr val="5EEFEB"/>
                </a:solidFill>
              </a:defRPr>
            </a:lvl1pPr>
          </a:lstStyle>
          <a:p>
            <a:pPr lvl="0"/>
            <a:r>
              <a:rPr lang="pt-BR" dirty="0"/>
              <a:t>Título em inglês</a:t>
            </a:r>
          </a:p>
        </p:txBody>
      </p:sp>
    </p:spTree>
    <p:extLst>
      <p:ext uri="{BB962C8B-B14F-4D97-AF65-F5344CB8AC3E}">
        <p14:creationId xmlns:p14="http://schemas.microsoft.com/office/powerpoint/2010/main" val="353682981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ÁFICO LIN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25">
            <a:extLst>
              <a:ext uri="{FF2B5EF4-FFF2-40B4-BE49-F238E27FC236}">
                <a16:creationId xmlns:a16="http://schemas.microsoft.com/office/drawing/2014/main" id="{12714125-5BC3-27A7-03BE-7BC50CE698BD}"/>
              </a:ext>
            </a:extLst>
          </p:cNvPr>
          <p:cNvSpPr/>
          <p:nvPr userDrawn="1"/>
        </p:nvSpPr>
        <p:spPr>
          <a:xfrm>
            <a:off x="0" y="0"/>
            <a:ext cx="3359696" cy="6858000"/>
          </a:xfrm>
          <a:prstGeom prst="rect">
            <a:avLst/>
          </a:prstGeom>
          <a:solidFill>
            <a:srgbClr val="00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Texto 6">
            <a:extLst>
              <a:ext uri="{FF2B5EF4-FFF2-40B4-BE49-F238E27FC236}">
                <a16:creationId xmlns:a16="http://schemas.microsoft.com/office/drawing/2014/main" id="{513D796E-6FCF-B7EC-8E72-1EF7369D7E26}"/>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4" name="Título 1">
            <a:extLst>
              <a:ext uri="{FF2B5EF4-FFF2-40B4-BE49-F238E27FC236}">
                <a16:creationId xmlns:a16="http://schemas.microsoft.com/office/drawing/2014/main" id="{8E1D5CAE-C711-5C63-1ABD-7E94C898EB00}"/>
              </a:ext>
            </a:extLst>
          </p:cNvPr>
          <p:cNvSpPr>
            <a:spLocks noGrp="1"/>
          </p:cNvSpPr>
          <p:nvPr>
            <p:ph type="title" hasCustomPrompt="1"/>
          </p:nvPr>
        </p:nvSpPr>
        <p:spPr>
          <a:xfrm>
            <a:off x="397942" y="2276872"/>
            <a:ext cx="2563812" cy="503768"/>
          </a:xfrm>
          <a:prstGeom prst="rect">
            <a:avLst/>
          </a:prstGeom>
        </p:spPr>
        <p:txBody>
          <a:bodyPr anchor="ctr"/>
          <a:lstStyle>
            <a:lvl1pPr algn="l">
              <a:defRPr sz="2800" b="0">
                <a:solidFill>
                  <a:schemeClr val="bg1"/>
                </a:solidFill>
              </a:defRPr>
            </a:lvl1pPr>
          </a:lstStyle>
          <a:p>
            <a:r>
              <a:rPr lang="pt-BR" dirty="0"/>
              <a:t>Título gráfico</a:t>
            </a:r>
          </a:p>
        </p:txBody>
      </p:sp>
      <p:pic>
        <p:nvPicPr>
          <p:cNvPr id="5" name="Gráfico 31">
            <a:extLst>
              <a:ext uri="{FF2B5EF4-FFF2-40B4-BE49-F238E27FC236}">
                <a16:creationId xmlns:a16="http://schemas.microsoft.com/office/drawing/2014/main" id="{C6282978-8B14-9DBC-BE4D-85B1F157BF2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8936"/>
          <a:stretch/>
        </p:blipFill>
        <p:spPr>
          <a:xfrm>
            <a:off x="506009" y="-465135"/>
            <a:ext cx="3285698" cy="2276872"/>
          </a:xfrm>
          <a:prstGeom prst="rect">
            <a:avLst/>
          </a:prstGeom>
        </p:spPr>
      </p:pic>
      <p:grpSp>
        <p:nvGrpSpPr>
          <p:cNvPr id="10" name="Agrupar 9">
            <a:extLst>
              <a:ext uri="{FF2B5EF4-FFF2-40B4-BE49-F238E27FC236}">
                <a16:creationId xmlns:a16="http://schemas.microsoft.com/office/drawing/2014/main" id="{4B199093-D35C-B427-41FF-1A0E03BA99B9}"/>
              </a:ext>
            </a:extLst>
          </p:cNvPr>
          <p:cNvGrpSpPr/>
          <p:nvPr userDrawn="1"/>
        </p:nvGrpSpPr>
        <p:grpSpPr>
          <a:xfrm>
            <a:off x="251742" y="6317301"/>
            <a:ext cx="1909695" cy="419981"/>
            <a:chOff x="4768815" y="5836764"/>
            <a:chExt cx="2358461" cy="518673"/>
          </a:xfrm>
        </p:grpSpPr>
        <p:pic>
          <p:nvPicPr>
            <p:cNvPr id="13" name="Graphic 22">
              <a:extLst>
                <a:ext uri="{FF2B5EF4-FFF2-40B4-BE49-F238E27FC236}">
                  <a16:creationId xmlns:a16="http://schemas.microsoft.com/office/drawing/2014/main" id="{58E6A326-BC2B-4418-BEBE-0043C78448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815" y="5836764"/>
              <a:ext cx="1076890" cy="452580"/>
            </a:xfrm>
            <a:prstGeom prst="rect">
              <a:avLst/>
            </a:prstGeom>
          </p:spPr>
        </p:pic>
        <p:pic>
          <p:nvPicPr>
            <p:cNvPr id="21" name="Gráfico 20">
              <a:extLst>
                <a:ext uri="{FF2B5EF4-FFF2-40B4-BE49-F238E27FC236}">
                  <a16:creationId xmlns:a16="http://schemas.microsoft.com/office/drawing/2014/main" id="{152C5797-D379-A7FF-53D1-BEF0C7D0F92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168175" y="5862185"/>
              <a:ext cx="959101" cy="493252"/>
            </a:xfrm>
            <a:prstGeom prst="rect">
              <a:avLst/>
            </a:prstGeom>
          </p:spPr>
        </p:pic>
      </p:grpSp>
      <p:sp>
        <p:nvSpPr>
          <p:cNvPr id="6" name="Espaço Reservado para Texto 3">
            <a:extLst>
              <a:ext uri="{FF2B5EF4-FFF2-40B4-BE49-F238E27FC236}">
                <a16:creationId xmlns:a16="http://schemas.microsoft.com/office/drawing/2014/main" id="{0D767B95-1920-FD2F-A6C8-B3CC04CA1EFE}"/>
              </a:ext>
            </a:extLst>
          </p:cNvPr>
          <p:cNvSpPr>
            <a:spLocks noGrp="1"/>
          </p:cNvSpPr>
          <p:nvPr>
            <p:ph type="body" sz="quarter" idx="29" hasCustomPrompt="1"/>
          </p:nvPr>
        </p:nvSpPr>
        <p:spPr>
          <a:xfrm>
            <a:off x="397942" y="3009909"/>
            <a:ext cx="2563812" cy="357772"/>
          </a:xfrm>
          <a:prstGeom prst="rect">
            <a:avLst/>
          </a:prstGeom>
        </p:spPr>
        <p:txBody>
          <a:bodyPr/>
          <a:lstStyle>
            <a:lvl1pPr algn="l">
              <a:defRPr sz="1600" b="0" i="1">
                <a:solidFill>
                  <a:srgbClr val="5EEFEB"/>
                </a:solidFill>
              </a:defRPr>
            </a:lvl1pPr>
          </a:lstStyle>
          <a:p>
            <a:pPr lvl="0"/>
            <a:r>
              <a:rPr lang="pt-BR" dirty="0"/>
              <a:t>Título em inglês</a:t>
            </a:r>
          </a:p>
        </p:txBody>
      </p:sp>
    </p:spTree>
    <p:extLst>
      <p:ext uri="{BB962C8B-B14F-4D97-AF65-F5344CB8AC3E}">
        <p14:creationId xmlns:p14="http://schemas.microsoft.com/office/powerpoint/2010/main" val="3553521617"/>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Gráfico 7">
            <a:extLst>
              <a:ext uri="{FF2B5EF4-FFF2-40B4-BE49-F238E27FC236}">
                <a16:creationId xmlns:a16="http://schemas.microsoft.com/office/drawing/2014/main" id="{BED3A60C-D883-3CBB-CBAC-53D5504385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2223" y="-425867"/>
            <a:ext cx="5911448" cy="7957719"/>
          </a:xfrm>
          <a:prstGeom prst="rect">
            <a:avLst/>
          </a:prstGeom>
        </p:spPr>
      </p:pic>
      <p:sp>
        <p:nvSpPr>
          <p:cNvPr id="10" name="Espaço Reservado para Imagem 9">
            <a:extLst>
              <a:ext uri="{FF2B5EF4-FFF2-40B4-BE49-F238E27FC236}">
                <a16:creationId xmlns:a16="http://schemas.microsoft.com/office/drawing/2014/main" id="{F6BBB576-A2FA-B6A0-7B11-7EDE40BA012F}"/>
              </a:ext>
            </a:extLst>
          </p:cNvPr>
          <p:cNvSpPr>
            <a:spLocks noGrp="1"/>
          </p:cNvSpPr>
          <p:nvPr>
            <p:ph type="pic" sz="quarter" idx="15"/>
          </p:nvPr>
        </p:nvSpPr>
        <p:spPr>
          <a:xfrm>
            <a:off x="-233363" y="904875"/>
            <a:ext cx="5059363" cy="5038725"/>
          </a:xfrm>
          <a:prstGeom prst="ellipse">
            <a:avLst/>
          </a:prstGeom>
          <a:solidFill>
            <a:srgbClr val="003B4A"/>
          </a:solidFill>
          <a:ln>
            <a:solidFill>
              <a:srgbClr val="7295FB"/>
            </a:solidFill>
          </a:ln>
        </p:spPr>
        <p:txBody>
          <a:bodyPr/>
          <a:lstStyle/>
          <a:p>
            <a:endParaRPr lang="pt-BR" dirty="0"/>
          </a:p>
        </p:txBody>
      </p:sp>
      <p:sp>
        <p:nvSpPr>
          <p:cNvPr id="16" name="Título 15">
            <a:extLst>
              <a:ext uri="{FF2B5EF4-FFF2-40B4-BE49-F238E27FC236}">
                <a16:creationId xmlns:a16="http://schemas.microsoft.com/office/drawing/2014/main" id="{100A01DE-8AA5-D8B8-69F3-1B15ABBB9464}"/>
              </a:ext>
            </a:extLst>
          </p:cNvPr>
          <p:cNvSpPr>
            <a:spLocks noGrp="1"/>
          </p:cNvSpPr>
          <p:nvPr>
            <p:ph type="title" hasCustomPrompt="1"/>
          </p:nvPr>
        </p:nvSpPr>
        <p:spPr>
          <a:xfrm>
            <a:off x="5941051" y="1675120"/>
            <a:ext cx="4684700" cy="175388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lang="pt-BR" sz="3200" b="1" kern="1200"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defRPr>
            </a:lvl1pPr>
          </a:lstStyle>
          <a:p>
            <a:r>
              <a:rPr lang="pt-BR" dirty="0"/>
              <a:t>Citação ou</a:t>
            </a:r>
            <a:br>
              <a:rPr lang="pt-BR" dirty="0"/>
            </a:br>
            <a:r>
              <a:rPr lang="pt-BR" dirty="0"/>
              <a:t>frases de impacto</a:t>
            </a:r>
          </a:p>
        </p:txBody>
      </p:sp>
      <p:sp>
        <p:nvSpPr>
          <p:cNvPr id="26" name="Espaço Reservado para Texto 25">
            <a:extLst>
              <a:ext uri="{FF2B5EF4-FFF2-40B4-BE49-F238E27FC236}">
                <a16:creationId xmlns:a16="http://schemas.microsoft.com/office/drawing/2014/main" id="{72136398-53CD-79D1-E2A2-3B05EE4763D9}"/>
              </a:ext>
            </a:extLst>
          </p:cNvPr>
          <p:cNvSpPr>
            <a:spLocks noGrp="1"/>
          </p:cNvSpPr>
          <p:nvPr>
            <p:ph type="body" sz="quarter" idx="18" hasCustomPrompt="1"/>
          </p:nvPr>
        </p:nvSpPr>
        <p:spPr>
          <a:xfrm>
            <a:off x="5940425" y="5457799"/>
            <a:ext cx="4684699" cy="385762"/>
          </a:xfrm>
          <a:prstGeom prst="rect">
            <a:avLst/>
          </a:prstGeom>
        </p:spPr>
        <p:txBody>
          <a:bodyPr/>
          <a:lstStyle>
            <a:lvl1pPr algn="l">
              <a:lnSpc>
                <a:spcPct val="100000"/>
              </a:lnSpc>
              <a:spcBef>
                <a:spcPts val="0"/>
              </a:spcBef>
              <a:defRPr kumimoji="0" lang="pt-BR" sz="1100" b="1" i="0" u="none" strike="noStrike" kern="1200" cap="none" spc="0" normalizeH="0" baseline="0" dirty="0">
                <a:ln>
                  <a:noFill/>
                </a:ln>
                <a:solidFill>
                  <a:srgbClr val="003B4A"/>
                </a:solidFill>
                <a:effectLst/>
                <a:uLnTx/>
                <a:uFillTx/>
                <a:latin typeface="Verdana" panose="020B0604030504040204" pitchFamily="34" charset="0"/>
                <a:ea typeface="Verdana" panose="020B0604030504040204" pitchFamily="34" charset="0"/>
                <a:cs typeface="+mn-cs"/>
              </a:defRPr>
            </a:lvl1pPr>
            <a:lvl2pPr>
              <a:defRPr sz="1600">
                <a:solidFill>
                  <a:srgbClr val="171C66"/>
                </a:solidFill>
                <a:latin typeface="Verdana" panose="020B0604030504040204" pitchFamily="34" charset="0"/>
                <a:ea typeface="Verdana" panose="020B0604030504040204" pitchFamily="34" charset="0"/>
              </a:defRPr>
            </a:lvl2pPr>
            <a:lvl3pPr>
              <a:defRPr sz="1400">
                <a:solidFill>
                  <a:srgbClr val="171C66"/>
                </a:solidFill>
                <a:latin typeface="Verdana" panose="020B0604030504040204" pitchFamily="34" charset="0"/>
                <a:ea typeface="Verdana" panose="020B0604030504040204" pitchFamily="34" charset="0"/>
              </a:defRPr>
            </a:lvl3pPr>
            <a:lvl4pPr>
              <a:defRPr sz="1200">
                <a:solidFill>
                  <a:srgbClr val="171C66"/>
                </a:solidFill>
                <a:latin typeface="Verdana" panose="020B0604030504040204" pitchFamily="34" charset="0"/>
                <a:ea typeface="Verdana" panose="020B0604030504040204" pitchFamily="34" charset="0"/>
              </a:defRPr>
            </a:lvl4pPr>
            <a:lvl5pPr>
              <a:defRPr sz="1200">
                <a:solidFill>
                  <a:srgbClr val="171C66"/>
                </a:solidFill>
                <a:latin typeface="Verdana" panose="020B0604030504040204" pitchFamily="34" charset="0"/>
                <a:ea typeface="Verdana" panose="020B060403050404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Autor(a) da frase, Cargo e instituição</a:t>
            </a:r>
          </a:p>
        </p:txBody>
      </p:sp>
      <p:sp>
        <p:nvSpPr>
          <p:cNvPr id="27" name="Espaço Reservado para Texto 25">
            <a:extLst>
              <a:ext uri="{FF2B5EF4-FFF2-40B4-BE49-F238E27FC236}">
                <a16:creationId xmlns:a16="http://schemas.microsoft.com/office/drawing/2014/main" id="{8650CF15-8FF7-B642-7A7D-AD747F5ED6E5}"/>
              </a:ext>
            </a:extLst>
          </p:cNvPr>
          <p:cNvSpPr>
            <a:spLocks noGrp="1"/>
          </p:cNvSpPr>
          <p:nvPr>
            <p:ph type="body" sz="quarter" idx="19" hasCustomPrompt="1"/>
          </p:nvPr>
        </p:nvSpPr>
        <p:spPr>
          <a:xfrm>
            <a:off x="5940425" y="5931663"/>
            <a:ext cx="4684699" cy="385762"/>
          </a:xfrm>
          <a:prstGeom prst="rect">
            <a:avLst/>
          </a:prstGeom>
        </p:spPr>
        <p:txBody>
          <a:bodyPr/>
          <a:lstStyle>
            <a:lvl1pPr algn="l">
              <a:lnSpc>
                <a:spcPct val="100000"/>
              </a:lnSpc>
              <a:spcBef>
                <a:spcPts val="0"/>
              </a:spcBef>
              <a:defRPr kumimoji="0" lang="pt-BR" sz="1050" b="0" i="0" u="none" strike="noStrike" kern="1200" cap="none" spc="0" normalizeH="0" baseline="0" dirty="0">
                <a:ln>
                  <a:noFill/>
                </a:ln>
                <a:solidFill>
                  <a:srgbClr val="003B4A"/>
                </a:solidFill>
                <a:effectLst/>
                <a:uLnTx/>
                <a:uFillTx/>
                <a:latin typeface="Verdana" panose="020B0604030504040204" pitchFamily="34" charset="0"/>
                <a:ea typeface="Verdana" panose="020B0604030504040204" pitchFamily="34" charset="0"/>
                <a:cs typeface="+mn-cs"/>
              </a:defRPr>
            </a:lvl1pPr>
            <a:lvl2pPr>
              <a:defRPr sz="1600">
                <a:solidFill>
                  <a:srgbClr val="171C66"/>
                </a:solidFill>
                <a:latin typeface="Verdana" panose="020B0604030504040204" pitchFamily="34" charset="0"/>
                <a:ea typeface="Verdana" panose="020B0604030504040204" pitchFamily="34" charset="0"/>
              </a:defRPr>
            </a:lvl2pPr>
            <a:lvl3pPr>
              <a:defRPr sz="1400">
                <a:solidFill>
                  <a:srgbClr val="171C66"/>
                </a:solidFill>
                <a:latin typeface="Verdana" panose="020B0604030504040204" pitchFamily="34" charset="0"/>
                <a:ea typeface="Verdana" panose="020B0604030504040204" pitchFamily="34" charset="0"/>
              </a:defRPr>
            </a:lvl3pPr>
            <a:lvl4pPr>
              <a:defRPr sz="1200">
                <a:solidFill>
                  <a:srgbClr val="171C66"/>
                </a:solidFill>
                <a:latin typeface="Verdana" panose="020B0604030504040204" pitchFamily="34" charset="0"/>
                <a:ea typeface="Verdana" panose="020B0604030504040204" pitchFamily="34" charset="0"/>
              </a:defRPr>
            </a:lvl4pPr>
            <a:lvl5pPr>
              <a:defRPr sz="1200">
                <a:solidFill>
                  <a:srgbClr val="171C66"/>
                </a:solidFill>
                <a:latin typeface="Verdana" panose="020B0604030504040204" pitchFamily="34" charset="0"/>
                <a:ea typeface="Verdana" panose="020B0604030504040204" pitchFamily="34" charset="0"/>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Fonte da Frase</a:t>
            </a:r>
          </a:p>
        </p:txBody>
      </p:sp>
      <p:cxnSp>
        <p:nvCxnSpPr>
          <p:cNvPr id="29" name="Conector reto 28">
            <a:extLst>
              <a:ext uri="{FF2B5EF4-FFF2-40B4-BE49-F238E27FC236}">
                <a16:creationId xmlns:a16="http://schemas.microsoft.com/office/drawing/2014/main" id="{7516B658-0A69-FC21-8452-434B01C6BA01}"/>
              </a:ext>
            </a:extLst>
          </p:cNvPr>
          <p:cNvCxnSpPr/>
          <p:nvPr userDrawn="1"/>
        </p:nvCxnSpPr>
        <p:spPr>
          <a:xfrm>
            <a:off x="6038397" y="5305690"/>
            <a:ext cx="450215" cy="0"/>
          </a:xfrm>
          <a:prstGeom prst="line">
            <a:avLst/>
          </a:prstGeom>
          <a:ln w="19050">
            <a:solidFill>
              <a:srgbClr val="B1FF5E"/>
            </a:solidFill>
          </a:ln>
        </p:spPr>
        <p:style>
          <a:lnRef idx="1">
            <a:schemeClr val="accent1"/>
          </a:lnRef>
          <a:fillRef idx="0">
            <a:schemeClr val="accent1"/>
          </a:fillRef>
          <a:effectRef idx="0">
            <a:schemeClr val="accent1"/>
          </a:effectRef>
          <a:fontRef idx="minor">
            <a:schemeClr val="tx1"/>
          </a:fontRef>
        </p:style>
      </p:cxnSp>
      <p:sp>
        <p:nvSpPr>
          <p:cNvPr id="5" name="Espaço Reservado para Texto 6">
            <a:extLst>
              <a:ext uri="{FF2B5EF4-FFF2-40B4-BE49-F238E27FC236}">
                <a16:creationId xmlns:a16="http://schemas.microsoft.com/office/drawing/2014/main" id="{FAE67240-62B0-8D7D-894D-E568DA349C02}"/>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pic>
        <p:nvPicPr>
          <p:cNvPr id="22" name="Gráfico 3">
            <a:extLst>
              <a:ext uri="{FF2B5EF4-FFF2-40B4-BE49-F238E27FC236}">
                <a16:creationId xmlns:a16="http://schemas.microsoft.com/office/drawing/2014/main" id="{B610A828-2962-4CC2-963E-150227186F5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378480" y="733456"/>
            <a:ext cx="1070641" cy="575270"/>
          </a:xfrm>
          <a:prstGeom prst="rect">
            <a:avLst/>
          </a:prstGeom>
        </p:spPr>
      </p:pic>
      <p:pic>
        <p:nvPicPr>
          <p:cNvPr id="23" name="Gráfico 5">
            <a:extLst>
              <a:ext uri="{FF2B5EF4-FFF2-40B4-BE49-F238E27FC236}">
                <a16:creationId xmlns:a16="http://schemas.microsoft.com/office/drawing/2014/main" id="{8A6D809A-5BF1-1F6D-6245-9E0142A255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934967" y="5397265"/>
            <a:ext cx="588516" cy="807108"/>
          </a:xfrm>
          <a:prstGeom prst="rect">
            <a:avLst/>
          </a:prstGeom>
        </p:spPr>
      </p:pic>
      <p:grpSp>
        <p:nvGrpSpPr>
          <p:cNvPr id="2" name="Agrupar 1">
            <a:extLst>
              <a:ext uri="{FF2B5EF4-FFF2-40B4-BE49-F238E27FC236}">
                <a16:creationId xmlns:a16="http://schemas.microsoft.com/office/drawing/2014/main" id="{47D0D616-6346-EAE2-C572-9A993DA8F7ED}"/>
              </a:ext>
            </a:extLst>
          </p:cNvPr>
          <p:cNvGrpSpPr/>
          <p:nvPr userDrawn="1"/>
        </p:nvGrpSpPr>
        <p:grpSpPr>
          <a:xfrm>
            <a:off x="251742" y="6317301"/>
            <a:ext cx="1909695" cy="419981"/>
            <a:chOff x="4768815" y="5836764"/>
            <a:chExt cx="2358461" cy="518673"/>
          </a:xfrm>
        </p:grpSpPr>
        <p:pic>
          <p:nvPicPr>
            <p:cNvPr id="3" name="Graphic 22">
              <a:extLst>
                <a:ext uri="{FF2B5EF4-FFF2-40B4-BE49-F238E27FC236}">
                  <a16:creationId xmlns:a16="http://schemas.microsoft.com/office/drawing/2014/main" id="{629B7EF8-1C09-314B-7285-BD1AADF379A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68815" y="5836764"/>
              <a:ext cx="1076890" cy="452580"/>
            </a:xfrm>
            <a:prstGeom prst="rect">
              <a:avLst/>
            </a:prstGeom>
          </p:spPr>
        </p:pic>
        <p:pic>
          <p:nvPicPr>
            <p:cNvPr id="19" name="Gráfico 18">
              <a:extLst>
                <a:ext uri="{FF2B5EF4-FFF2-40B4-BE49-F238E27FC236}">
                  <a16:creationId xmlns:a16="http://schemas.microsoft.com/office/drawing/2014/main" id="{E8B017DB-68E4-2709-1F2E-2ECEDEA0AE9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168175" y="5862185"/>
              <a:ext cx="959101" cy="493252"/>
            </a:xfrm>
            <a:prstGeom prst="rect">
              <a:avLst/>
            </a:prstGeom>
          </p:spPr>
        </p:pic>
      </p:grpSp>
      <p:sp>
        <p:nvSpPr>
          <p:cNvPr id="6" name="Espaço Reservado para Texto 3">
            <a:extLst>
              <a:ext uri="{FF2B5EF4-FFF2-40B4-BE49-F238E27FC236}">
                <a16:creationId xmlns:a16="http://schemas.microsoft.com/office/drawing/2014/main" id="{E047B9AA-9369-6F54-91D2-742E82DF70F3}"/>
              </a:ext>
            </a:extLst>
          </p:cNvPr>
          <p:cNvSpPr>
            <a:spLocks noGrp="1"/>
          </p:cNvSpPr>
          <p:nvPr>
            <p:ph type="body" sz="quarter" idx="29" hasCustomPrompt="1"/>
          </p:nvPr>
        </p:nvSpPr>
        <p:spPr>
          <a:xfrm>
            <a:off x="5940425" y="3622061"/>
            <a:ext cx="4684699" cy="932181"/>
          </a:xfrm>
          <a:prstGeom prst="rect">
            <a:avLst/>
          </a:prstGeom>
        </p:spPr>
        <p:txBody>
          <a:bodyPr/>
          <a:lstStyle>
            <a:lvl1pPr algn="l">
              <a:defRPr sz="1800" b="1" i="1">
                <a:solidFill>
                  <a:schemeClr val="bg1"/>
                </a:solidFill>
              </a:defRPr>
            </a:lvl1pPr>
          </a:lstStyle>
          <a:p>
            <a:pPr lvl="0"/>
            <a:r>
              <a:rPr lang="pt-BR" dirty="0"/>
              <a:t>Tradução em inglês</a:t>
            </a:r>
          </a:p>
        </p:txBody>
      </p:sp>
    </p:spTree>
    <p:extLst>
      <p:ext uri="{BB962C8B-B14F-4D97-AF65-F5344CB8AC3E}">
        <p14:creationId xmlns:p14="http://schemas.microsoft.com/office/powerpoint/2010/main" val="668353256"/>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cerramento">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71" name="Graphic 70">
            <a:extLst>
              <a:ext uri="{FF2B5EF4-FFF2-40B4-BE49-F238E27FC236}">
                <a16:creationId xmlns:a16="http://schemas.microsoft.com/office/drawing/2014/main" id="{A4E64699-B1FD-02B0-6AB8-3945AE60903E}"/>
              </a:ext>
            </a:extLst>
          </p:cNvPr>
          <p:cNvPicPr>
            <a:picLocks noChangeAspect="1"/>
          </p:cNvPicPr>
          <p:nvPr userDrawn="1"/>
        </p:nvPicPr>
        <p:blipFill>
          <a:blip r:embed="rId4">
            <a:extLst>
              <a:ext uri="{96DAC541-7B7A-43D3-8B79-37D633B846F1}">
                <asvg:svgBlip xmlns:asvg="http://schemas.microsoft.com/office/drawing/2016/SVG/main" r:embed="rId5"/>
              </a:ext>
            </a:extLst>
          </a:blip>
          <a:srcRect l="68905" t="253" b="13199"/>
          <a:stretch>
            <a:fillRect/>
          </a:stretch>
        </p:blipFill>
        <p:spPr>
          <a:xfrm>
            <a:off x="0" y="817664"/>
            <a:ext cx="1669447" cy="5741888"/>
          </a:xfrm>
          <a:prstGeom prst="rect">
            <a:avLst/>
          </a:prstGeom>
        </p:spPr>
      </p:pic>
      <p:pic>
        <p:nvPicPr>
          <p:cNvPr id="72" name="Graphic 71">
            <a:extLst>
              <a:ext uri="{FF2B5EF4-FFF2-40B4-BE49-F238E27FC236}">
                <a16:creationId xmlns:a16="http://schemas.microsoft.com/office/drawing/2014/main" id="{0F960BDB-39F9-7CAA-587D-65395A0F747D}"/>
              </a:ext>
            </a:extLst>
          </p:cNvPr>
          <p:cNvPicPr>
            <a:picLocks noChangeAspect="1"/>
          </p:cNvPicPr>
          <p:nvPr userDrawn="1"/>
        </p:nvPicPr>
        <p:blipFill>
          <a:blip r:embed="rId6">
            <a:extLst>
              <a:ext uri="{96DAC541-7B7A-43D3-8B79-37D633B846F1}">
                <asvg:svgBlip xmlns:asvg="http://schemas.microsoft.com/office/drawing/2016/SVG/main" r:embed="rId7"/>
              </a:ext>
            </a:extLst>
          </a:blip>
          <a:srcRect l="24787" t="43158" r="36025" b="12037"/>
          <a:stretch>
            <a:fillRect/>
          </a:stretch>
        </p:blipFill>
        <p:spPr>
          <a:xfrm>
            <a:off x="9891430" y="-96421"/>
            <a:ext cx="2300570" cy="4173265"/>
          </a:xfrm>
          <a:prstGeom prst="rect">
            <a:avLst/>
          </a:prstGeom>
        </p:spPr>
      </p:pic>
      <p:grpSp>
        <p:nvGrpSpPr>
          <p:cNvPr id="2" name="Agrupar 1">
            <a:extLst>
              <a:ext uri="{FF2B5EF4-FFF2-40B4-BE49-F238E27FC236}">
                <a16:creationId xmlns:a16="http://schemas.microsoft.com/office/drawing/2014/main" id="{4BCBACDC-12B7-192B-1508-ACD853561C2B}"/>
              </a:ext>
            </a:extLst>
          </p:cNvPr>
          <p:cNvGrpSpPr/>
          <p:nvPr userDrawn="1"/>
        </p:nvGrpSpPr>
        <p:grpSpPr>
          <a:xfrm>
            <a:off x="2540561" y="5559040"/>
            <a:ext cx="7110873" cy="699819"/>
            <a:chOff x="2270384" y="5659408"/>
            <a:chExt cx="7110873" cy="699819"/>
          </a:xfrm>
        </p:grpSpPr>
        <p:pic>
          <p:nvPicPr>
            <p:cNvPr id="3" name="Graphic 22">
              <a:extLst>
                <a:ext uri="{FF2B5EF4-FFF2-40B4-BE49-F238E27FC236}">
                  <a16:creationId xmlns:a16="http://schemas.microsoft.com/office/drawing/2014/main" id="{6C9FB1E2-906C-EBD5-0941-6492C7DFC20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46238" y="5784732"/>
              <a:ext cx="1076890" cy="452580"/>
            </a:xfrm>
            <a:prstGeom prst="rect">
              <a:avLst/>
            </a:prstGeom>
          </p:spPr>
        </p:pic>
        <p:pic>
          <p:nvPicPr>
            <p:cNvPr id="4" name="Graphic 45">
              <a:extLst>
                <a:ext uri="{FF2B5EF4-FFF2-40B4-BE49-F238E27FC236}">
                  <a16:creationId xmlns:a16="http://schemas.microsoft.com/office/drawing/2014/main" id="{9FDC9551-6AD6-C77E-3756-7F89B297E7F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25870" y="5809298"/>
              <a:ext cx="2155387" cy="456249"/>
            </a:xfrm>
            <a:prstGeom prst="rect">
              <a:avLst/>
            </a:prstGeom>
          </p:spPr>
        </p:pic>
        <p:pic>
          <p:nvPicPr>
            <p:cNvPr id="6" name="Gráfico 5">
              <a:extLst>
                <a:ext uri="{FF2B5EF4-FFF2-40B4-BE49-F238E27FC236}">
                  <a16:creationId xmlns:a16="http://schemas.microsoft.com/office/drawing/2014/main" id="{D4B814D5-397C-2052-5148-7EDBC0A83E2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04245" y="5810153"/>
              <a:ext cx="959101" cy="493252"/>
            </a:xfrm>
            <a:prstGeom prst="rect">
              <a:avLst/>
            </a:prstGeom>
          </p:spPr>
        </p:pic>
        <p:pic>
          <p:nvPicPr>
            <p:cNvPr id="7" name="Imagem 6" descr="Interface gráfica do usuário, Aplicativo&#10;&#10;O conteúdo gerado por IA pode estar incorreto.">
              <a:extLst>
                <a:ext uri="{FF2B5EF4-FFF2-40B4-BE49-F238E27FC236}">
                  <a16:creationId xmlns:a16="http://schemas.microsoft.com/office/drawing/2014/main" id="{0022227B-04AF-6E21-55ED-D3B615EE3C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70384" y="5659408"/>
              <a:ext cx="1707630" cy="699819"/>
            </a:xfrm>
            <a:prstGeom prst="rect">
              <a:avLst/>
            </a:prstGeom>
          </p:spPr>
        </p:pic>
      </p:grpSp>
      <p:grpSp>
        <p:nvGrpSpPr>
          <p:cNvPr id="16" name="Agrupar 15">
            <a:extLst>
              <a:ext uri="{FF2B5EF4-FFF2-40B4-BE49-F238E27FC236}">
                <a16:creationId xmlns:a16="http://schemas.microsoft.com/office/drawing/2014/main" id="{F67DBC2B-0B6E-FCD0-D7C8-2592E36295BB}"/>
              </a:ext>
            </a:extLst>
          </p:cNvPr>
          <p:cNvGrpSpPr/>
          <p:nvPr userDrawn="1"/>
        </p:nvGrpSpPr>
        <p:grpSpPr>
          <a:xfrm>
            <a:off x="2615217" y="1866900"/>
            <a:ext cx="2015593" cy="2006850"/>
            <a:chOff x="2413843" y="1895610"/>
            <a:chExt cx="2015593" cy="2006850"/>
          </a:xfrm>
        </p:grpSpPr>
        <p:sp>
          <p:nvSpPr>
            <p:cNvPr id="14" name="Retângulo: Cantos Arredondados 13">
              <a:extLst>
                <a:ext uri="{FF2B5EF4-FFF2-40B4-BE49-F238E27FC236}">
                  <a16:creationId xmlns:a16="http://schemas.microsoft.com/office/drawing/2014/main" id="{E9FA7E56-D870-FD6A-1D42-C3469ED63FE8}"/>
                </a:ext>
              </a:extLst>
            </p:cNvPr>
            <p:cNvSpPr/>
            <p:nvPr userDrawn="1"/>
          </p:nvSpPr>
          <p:spPr>
            <a:xfrm>
              <a:off x="2413843" y="1895610"/>
              <a:ext cx="2015593" cy="2006850"/>
            </a:xfrm>
            <a:prstGeom prst="roundRect">
              <a:avLst>
                <a:gd name="adj" fmla="val 847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7B4C8938-5B57-BCFC-374D-0A5BBF2785C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2612144" y="2081011"/>
              <a:ext cx="1636047" cy="1636047"/>
            </a:xfrm>
            <a:prstGeom prst="rect">
              <a:avLst/>
            </a:prstGeom>
          </p:spPr>
        </p:pic>
      </p:grpSp>
      <p:sp>
        <p:nvSpPr>
          <p:cNvPr id="26" name="CaixaDeTexto 25">
            <a:extLst>
              <a:ext uri="{FF2B5EF4-FFF2-40B4-BE49-F238E27FC236}">
                <a16:creationId xmlns:a16="http://schemas.microsoft.com/office/drawing/2014/main" id="{2305CB6E-D4AD-1E2E-1C2F-5E2042507A5C}"/>
              </a:ext>
            </a:extLst>
          </p:cNvPr>
          <p:cNvSpPr txBox="1"/>
          <p:nvPr userDrawn="1"/>
        </p:nvSpPr>
        <p:spPr>
          <a:xfrm>
            <a:off x="2929682" y="4021528"/>
            <a:ext cx="1386662" cy="338554"/>
          </a:xfrm>
          <a:prstGeom prst="rect">
            <a:avLst/>
          </a:prstGeom>
          <a:noFill/>
        </p:spPr>
        <p:txBody>
          <a:bodyPr wrap="none" rtlCol="0">
            <a:spAutoFit/>
          </a:bodyPr>
          <a:lstStyle/>
          <a:p>
            <a:pPr algn="ctr"/>
            <a:r>
              <a:rPr lang="pt-BR" sz="1600" u="sng" dirty="0">
                <a:solidFill>
                  <a:schemeClr val="bg1"/>
                </a:solidFill>
              </a:rPr>
              <a:t>cop30.coop.br</a:t>
            </a:r>
          </a:p>
        </p:txBody>
      </p:sp>
      <p:sp>
        <p:nvSpPr>
          <p:cNvPr id="27" name="Título 4">
            <a:extLst>
              <a:ext uri="{FF2B5EF4-FFF2-40B4-BE49-F238E27FC236}">
                <a16:creationId xmlns:a16="http://schemas.microsoft.com/office/drawing/2014/main" id="{A6959DA1-32CA-14E1-37A7-5884A26AD50D}"/>
              </a:ext>
            </a:extLst>
          </p:cNvPr>
          <p:cNvSpPr txBox="1">
            <a:spLocks/>
          </p:cNvSpPr>
          <p:nvPr userDrawn="1"/>
        </p:nvSpPr>
        <p:spPr>
          <a:xfrm>
            <a:off x="-3637294" y="3684971"/>
            <a:ext cx="3758362" cy="1111667"/>
          </a:xfrm>
          <a:prstGeom prst="rect">
            <a:avLst/>
          </a:prstGeom>
        </p:spPr>
        <p:txBody>
          <a:bodyPr anchor="t"/>
          <a:lstStyle>
            <a:lvl1pPr algn="l" defTabSz="914400" rtl="0" eaLnBrk="1" latinLnBrk="0" hangingPunct="1">
              <a:lnSpc>
                <a:spcPct val="100000"/>
              </a:lnSpc>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pt-BR" sz="1600" b="0" i="1" dirty="0">
              <a:solidFill>
                <a:srgbClr val="5EEFEB"/>
              </a:solidFill>
              <a:latin typeface="Verdana" panose="020B0604030504040204" pitchFamily="34" charset="0"/>
              <a:ea typeface="Verdana" panose="020B0604030504040204" pitchFamily="34" charset="0"/>
            </a:endParaRPr>
          </a:p>
        </p:txBody>
      </p:sp>
      <p:sp>
        <p:nvSpPr>
          <p:cNvPr id="29" name="Retângulo 28">
            <a:extLst>
              <a:ext uri="{FF2B5EF4-FFF2-40B4-BE49-F238E27FC236}">
                <a16:creationId xmlns:a16="http://schemas.microsoft.com/office/drawing/2014/main" id="{58968279-3C2A-6CA7-7049-F60D438AE3C7}"/>
              </a:ext>
            </a:extLst>
          </p:cNvPr>
          <p:cNvSpPr/>
          <p:nvPr userDrawn="1"/>
        </p:nvSpPr>
        <p:spPr>
          <a:xfrm>
            <a:off x="5026581" y="1816099"/>
            <a:ext cx="4003119" cy="16129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Acompanhe a</a:t>
            </a:r>
            <a:b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programação do</a:t>
            </a:r>
            <a:b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Coop na COP30</a:t>
            </a:r>
            <a:b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t-B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no site</a:t>
            </a:r>
            <a:endParaRPr lang="pt-BR" sz="1400" dirty="0"/>
          </a:p>
        </p:txBody>
      </p:sp>
      <p:sp>
        <p:nvSpPr>
          <p:cNvPr id="30" name="Retângulo 29">
            <a:extLst>
              <a:ext uri="{FF2B5EF4-FFF2-40B4-BE49-F238E27FC236}">
                <a16:creationId xmlns:a16="http://schemas.microsoft.com/office/drawing/2014/main" id="{9F0C1480-7A9D-A099-C105-C48432965D84}"/>
              </a:ext>
            </a:extLst>
          </p:cNvPr>
          <p:cNvSpPr/>
          <p:nvPr userDrawn="1"/>
        </p:nvSpPr>
        <p:spPr>
          <a:xfrm>
            <a:off x="5026581" y="3559589"/>
            <a:ext cx="4003119" cy="8579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pt-BR" sz="1600" b="0" i="1" dirty="0">
                <a:solidFill>
                  <a:srgbClr val="5EEFEB"/>
                </a:solidFill>
                <a:latin typeface="Verdana" panose="020B0604030504040204" pitchFamily="34" charset="0"/>
                <a:ea typeface="Verdana" panose="020B0604030504040204" pitchFamily="34" charset="0"/>
              </a:rPr>
              <a:t>Follow </a:t>
            </a:r>
            <a:r>
              <a:rPr lang="pt-BR" sz="1600" b="0" i="1" dirty="0" err="1">
                <a:solidFill>
                  <a:srgbClr val="5EEFEB"/>
                </a:solidFill>
                <a:latin typeface="Verdana" panose="020B0604030504040204" pitchFamily="34" charset="0"/>
                <a:ea typeface="Verdana" panose="020B0604030504040204" pitchFamily="34" charset="0"/>
              </a:rPr>
              <a:t>the</a:t>
            </a:r>
            <a:r>
              <a:rPr lang="pt-BR" sz="1600" b="0" i="1" dirty="0">
                <a:solidFill>
                  <a:srgbClr val="5EEFEB"/>
                </a:solidFill>
                <a:latin typeface="Verdana" panose="020B0604030504040204" pitchFamily="34" charset="0"/>
                <a:ea typeface="Verdana" panose="020B0604030504040204" pitchFamily="34" charset="0"/>
              </a:rPr>
              <a:t> Coop in COP30</a:t>
            </a:r>
          </a:p>
          <a:p>
            <a:r>
              <a:rPr lang="pt-BR" sz="1600" b="0" i="1" dirty="0">
                <a:solidFill>
                  <a:srgbClr val="5EEFEB"/>
                </a:solidFill>
                <a:latin typeface="Verdana" panose="020B0604030504040204" pitchFamily="34" charset="0"/>
                <a:ea typeface="Verdana" panose="020B0604030504040204" pitchFamily="34" charset="0"/>
              </a:rPr>
              <a:t>schedule </a:t>
            </a:r>
            <a:r>
              <a:rPr lang="pt-BR" sz="1600" b="0" i="1" dirty="0" err="1">
                <a:solidFill>
                  <a:srgbClr val="5EEFEB"/>
                </a:solidFill>
                <a:latin typeface="Verdana" panose="020B0604030504040204" pitchFamily="34" charset="0"/>
                <a:ea typeface="Verdana" panose="020B0604030504040204" pitchFamily="34" charset="0"/>
              </a:rPr>
              <a:t>on</a:t>
            </a:r>
            <a:r>
              <a:rPr lang="pt-BR" sz="1600" b="0" i="1" dirty="0">
                <a:solidFill>
                  <a:srgbClr val="5EEFEB"/>
                </a:solidFill>
                <a:latin typeface="Verdana" panose="020B0604030504040204" pitchFamily="34" charset="0"/>
                <a:ea typeface="Verdana" panose="020B0604030504040204" pitchFamily="34" charset="0"/>
              </a:rPr>
              <a:t> </a:t>
            </a:r>
            <a:r>
              <a:rPr lang="pt-BR" sz="1600" b="0" i="1" dirty="0" err="1">
                <a:solidFill>
                  <a:srgbClr val="5EEFEB"/>
                </a:solidFill>
                <a:latin typeface="Verdana" panose="020B0604030504040204" pitchFamily="34" charset="0"/>
                <a:ea typeface="Verdana" panose="020B0604030504040204" pitchFamily="34" charset="0"/>
              </a:rPr>
              <a:t>the</a:t>
            </a:r>
            <a:r>
              <a:rPr lang="pt-BR" sz="1600" b="0" i="1" dirty="0">
                <a:solidFill>
                  <a:srgbClr val="5EEFEB"/>
                </a:solidFill>
                <a:latin typeface="Verdana" panose="020B0604030504040204" pitchFamily="34" charset="0"/>
                <a:ea typeface="Verdana" panose="020B0604030504040204" pitchFamily="34" charset="0"/>
              </a:rPr>
              <a:t> website</a:t>
            </a:r>
          </a:p>
        </p:txBody>
      </p:sp>
    </p:spTree>
    <p:extLst>
      <p:ext uri="{BB962C8B-B14F-4D97-AF65-F5344CB8AC3E}">
        <p14:creationId xmlns:p14="http://schemas.microsoft.com/office/powerpoint/2010/main" val="728250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ELA">
  <p:cSld name="1_TABELA">
    <p:bg>
      <p:bgPr>
        <a:blipFill>
          <a:blip r:embed="rId2">
            <a:alphaModFix/>
          </a:blip>
          <a:stretch>
            <a:fillRect/>
          </a:stretch>
        </a:blipFill>
        <a:effectLst/>
      </p:bgPr>
    </p:bg>
    <p:spTree>
      <p:nvGrpSpPr>
        <p:cNvPr id="1" name="Shape 397"/>
        <p:cNvGrpSpPr/>
        <p:nvPr/>
      </p:nvGrpSpPr>
      <p:grpSpPr>
        <a:xfrm>
          <a:off x="0" y="0"/>
          <a:ext cx="0" cy="0"/>
          <a:chOff x="0" y="0"/>
          <a:chExt cx="0" cy="0"/>
        </a:xfrm>
      </p:grpSpPr>
      <p:sp>
        <p:nvSpPr>
          <p:cNvPr id="398" name="Google Shape;398;g3a1293821ae_0_507"/>
          <p:cNvSpPr/>
          <p:nvPr/>
        </p:nvSpPr>
        <p:spPr>
          <a:xfrm>
            <a:off x="0" y="0"/>
            <a:ext cx="3359700" cy="6858000"/>
          </a:xfrm>
          <a:prstGeom prst="rect">
            <a:avLst/>
          </a:prstGeom>
          <a:solidFill>
            <a:srgbClr val="003B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9" name="Google Shape;399;g3a1293821ae_0_507"/>
          <p:cNvSpPr txBox="1">
            <a:spLocks noGrp="1"/>
          </p:cNvSpPr>
          <p:nvPr>
            <p:ph type="body" idx="1"/>
          </p:nvPr>
        </p:nvSpPr>
        <p:spPr>
          <a:xfrm>
            <a:off x="10835614" y="6410663"/>
            <a:ext cx="1136700" cy="2712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50000"/>
              </a:lnSpc>
              <a:spcBef>
                <a:spcPts val="1000"/>
              </a:spcBef>
              <a:spcAft>
                <a:spcPts val="0"/>
              </a:spcAft>
              <a:buClr>
                <a:srgbClr val="7295FB"/>
              </a:buClr>
              <a:buSzPts val="700"/>
              <a:buFont typeface="Arial"/>
              <a:buNone/>
              <a:defRPr sz="700" b="0" i="0" u="none" strike="noStrike" cap="none">
                <a:solidFill>
                  <a:srgbClr val="003B4A"/>
                </a:solidFill>
                <a:latin typeface="Verdana"/>
                <a:ea typeface="Verdana"/>
                <a:cs typeface="Verdana"/>
                <a:sym typeface="Verdana"/>
              </a:defRPr>
            </a:lvl1pPr>
            <a:lvl2pPr marL="914400" marR="0" lvl="1" indent="-330200" algn="l">
              <a:lnSpc>
                <a:spcPct val="90000"/>
              </a:lnSpc>
              <a:spcBef>
                <a:spcPts val="500"/>
              </a:spcBef>
              <a:spcAft>
                <a:spcPts val="0"/>
              </a:spcAft>
              <a:buClr>
                <a:srgbClr val="171C66"/>
              </a:buClr>
              <a:buSzPts val="1600"/>
              <a:buFont typeface="Calibri"/>
              <a:buAutoNum type="arabicPeriod"/>
              <a:defRPr sz="1600" b="0" i="0" u="none" strike="noStrike" cap="none">
                <a:solidFill>
                  <a:srgbClr val="171C66"/>
                </a:solidFill>
                <a:latin typeface="Verdana"/>
                <a:ea typeface="Verdana"/>
                <a:cs typeface="Verdana"/>
                <a:sym typeface="Verdana"/>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g3a1293821ae_0_507"/>
          <p:cNvSpPr txBox="1">
            <a:spLocks noGrp="1"/>
          </p:cNvSpPr>
          <p:nvPr>
            <p:ph type="title"/>
          </p:nvPr>
        </p:nvSpPr>
        <p:spPr>
          <a:xfrm>
            <a:off x="397942" y="2276872"/>
            <a:ext cx="2563800" cy="5037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2800"/>
              <a:buFont typeface="Tahoma"/>
              <a:buNone/>
              <a:defRPr sz="2800" b="0" i="0" u="none" strike="noStrike" cap="none">
                <a:solidFill>
                  <a:schemeClr val="lt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01" name="Google Shape;401;g3a1293821ae_0_507"/>
          <p:cNvPicPr preferRelativeResize="0"/>
          <p:nvPr/>
        </p:nvPicPr>
        <p:blipFill rotWithShape="1">
          <a:blip r:embed="rId3">
            <a:alphaModFix/>
          </a:blip>
          <a:srcRect t="58935"/>
          <a:stretch/>
        </p:blipFill>
        <p:spPr>
          <a:xfrm>
            <a:off x="506009" y="-465135"/>
            <a:ext cx="3285699" cy="2276872"/>
          </a:xfrm>
          <a:prstGeom prst="rect">
            <a:avLst/>
          </a:prstGeom>
          <a:noFill/>
          <a:ln>
            <a:noFill/>
          </a:ln>
        </p:spPr>
      </p:pic>
      <p:grpSp>
        <p:nvGrpSpPr>
          <p:cNvPr id="402" name="Google Shape;402;g3a1293821ae_0_507"/>
          <p:cNvGrpSpPr/>
          <p:nvPr/>
        </p:nvGrpSpPr>
        <p:grpSpPr>
          <a:xfrm>
            <a:off x="251643" y="6317172"/>
            <a:ext cx="1909646" cy="419969"/>
            <a:chOff x="4768815" y="5836764"/>
            <a:chExt cx="2358461" cy="518673"/>
          </a:xfrm>
        </p:grpSpPr>
        <p:pic>
          <p:nvPicPr>
            <p:cNvPr id="403" name="Google Shape;403;g3a1293821ae_0_507"/>
            <p:cNvPicPr preferRelativeResize="0"/>
            <p:nvPr/>
          </p:nvPicPr>
          <p:blipFill rotWithShape="1">
            <a:blip r:embed="rId4">
              <a:alphaModFix/>
            </a:blip>
            <a:srcRect/>
            <a:stretch/>
          </p:blipFill>
          <p:spPr>
            <a:xfrm>
              <a:off x="4768815" y="5836764"/>
              <a:ext cx="1076891" cy="452580"/>
            </a:xfrm>
            <a:prstGeom prst="rect">
              <a:avLst/>
            </a:prstGeom>
            <a:noFill/>
            <a:ln>
              <a:noFill/>
            </a:ln>
          </p:spPr>
        </p:pic>
        <p:pic>
          <p:nvPicPr>
            <p:cNvPr id="404" name="Google Shape;404;g3a1293821ae_0_507"/>
            <p:cNvPicPr preferRelativeResize="0"/>
            <p:nvPr/>
          </p:nvPicPr>
          <p:blipFill rotWithShape="1">
            <a:blip r:embed="rId5">
              <a:alphaModFix/>
            </a:blip>
            <a:srcRect/>
            <a:stretch/>
          </p:blipFill>
          <p:spPr>
            <a:xfrm>
              <a:off x="6168175" y="5862185"/>
              <a:ext cx="959101" cy="493252"/>
            </a:xfrm>
            <a:prstGeom prst="rect">
              <a:avLst/>
            </a:prstGeom>
            <a:noFill/>
            <a:ln>
              <a:noFill/>
            </a:ln>
          </p:spPr>
        </p:pic>
      </p:grpSp>
      <p:sp>
        <p:nvSpPr>
          <p:cNvPr id="405" name="Google Shape;405;g3a1293821ae_0_507"/>
          <p:cNvSpPr txBox="1">
            <a:spLocks noGrp="1"/>
          </p:cNvSpPr>
          <p:nvPr>
            <p:ph type="body" idx="2"/>
          </p:nvPr>
        </p:nvSpPr>
        <p:spPr>
          <a:xfrm>
            <a:off x="397942" y="3009909"/>
            <a:ext cx="2563800" cy="357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5EEFEB"/>
              </a:buClr>
              <a:buSzPts val="1600"/>
              <a:buFont typeface="Arial"/>
              <a:buNone/>
              <a:defRPr sz="1600" b="0" i="1" u="none" strike="noStrike" cap="none">
                <a:solidFill>
                  <a:srgbClr val="5EEFEB"/>
                </a:solidFill>
                <a:latin typeface="Verdana"/>
                <a:ea typeface="Verdana"/>
                <a:cs typeface="Verdana"/>
                <a:sym typeface="Verdana"/>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32580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de Título 1">
  <p:cSld name="1_Slide de Título 1">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20"/>
          <p:cNvPicPr preferRelativeResize="0"/>
          <p:nvPr/>
        </p:nvPicPr>
        <p:blipFill rotWithShape="1">
          <a:blip r:embed="rId3">
            <a:alphaModFix/>
          </a:blip>
          <a:srcRect l="72960" b="11062"/>
          <a:stretch/>
        </p:blipFill>
        <p:spPr>
          <a:xfrm flipH="1">
            <a:off x="10848528" y="548680"/>
            <a:ext cx="1343472" cy="5877272"/>
          </a:xfrm>
          <a:prstGeom prst="rect">
            <a:avLst/>
          </a:prstGeom>
          <a:noFill/>
          <a:ln>
            <a:noFill/>
          </a:ln>
        </p:spPr>
      </p:pic>
      <p:pic>
        <p:nvPicPr>
          <p:cNvPr id="26" name="Google Shape;26;p20"/>
          <p:cNvPicPr preferRelativeResize="0"/>
          <p:nvPr/>
        </p:nvPicPr>
        <p:blipFill rotWithShape="1">
          <a:blip r:embed="rId4">
            <a:alphaModFix/>
          </a:blip>
          <a:srcRect t="60083"/>
          <a:stretch/>
        </p:blipFill>
        <p:spPr>
          <a:xfrm>
            <a:off x="911225" y="0"/>
            <a:ext cx="3293887" cy="2218682"/>
          </a:xfrm>
          <a:prstGeom prst="rect">
            <a:avLst/>
          </a:prstGeom>
          <a:noFill/>
          <a:ln>
            <a:noFill/>
          </a:ln>
        </p:spPr>
      </p:pic>
      <p:sp>
        <p:nvSpPr>
          <p:cNvPr id="27" name="Google Shape;27;p20"/>
          <p:cNvSpPr txBox="1">
            <a:spLocks noGrp="1"/>
          </p:cNvSpPr>
          <p:nvPr>
            <p:ph type="body" idx="1"/>
          </p:nvPr>
        </p:nvSpPr>
        <p:spPr>
          <a:xfrm>
            <a:off x="10835614" y="6410663"/>
            <a:ext cx="1136845" cy="27114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50000"/>
              </a:lnSpc>
              <a:spcBef>
                <a:spcPts val="1000"/>
              </a:spcBef>
              <a:spcAft>
                <a:spcPts val="0"/>
              </a:spcAft>
              <a:buClr>
                <a:srgbClr val="7295FB"/>
              </a:buClr>
              <a:buSzPts val="700"/>
              <a:buFont typeface="Arial"/>
              <a:buNone/>
              <a:defRPr sz="700" b="0" i="0" u="none" strike="noStrike" cap="none">
                <a:solidFill>
                  <a:schemeClr val="lt1"/>
                </a:solidFill>
                <a:latin typeface="Verdana"/>
                <a:ea typeface="Verdana"/>
                <a:cs typeface="Verdana"/>
                <a:sym typeface="Verdana"/>
              </a:defRPr>
            </a:lvl1pPr>
            <a:lvl2pPr marL="914400" marR="0" lvl="1" indent="-330200" algn="l" rtl="0">
              <a:lnSpc>
                <a:spcPct val="90000"/>
              </a:lnSpc>
              <a:spcBef>
                <a:spcPts val="500"/>
              </a:spcBef>
              <a:spcAft>
                <a:spcPts val="0"/>
              </a:spcAft>
              <a:buClr>
                <a:srgbClr val="171C66"/>
              </a:buClr>
              <a:buSzPts val="1600"/>
              <a:buFont typeface="Calibri"/>
              <a:buAutoNum type="arabicPeriod"/>
              <a:defRPr sz="1600" b="0" i="0" u="none" strike="noStrike" cap="none">
                <a:solidFill>
                  <a:srgbClr val="171C66"/>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 name="Google Shape;28;p20"/>
          <p:cNvPicPr preferRelativeResize="0"/>
          <p:nvPr/>
        </p:nvPicPr>
        <p:blipFill rotWithShape="1">
          <a:blip r:embed="rId4">
            <a:alphaModFix/>
          </a:blip>
          <a:srcRect t="-8578" r="69956" b="68661"/>
          <a:stretch/>
        </p:blipFill>
        <p:spPr>
          <a:xfrm flipH="1">
            <a:off x="2556196" y="4639319"/>
            <a:ext cx="989630" cy="2218681"/>
          </a:xfrm>
          <a:prstGeom prst="rect">
            <a:avLst/>
          </a:prstGeom>
          <a:noFill/>
          <a:ln>
            <a:noFill/>
          </a:ln>
        </p:spPr>
      </p:pic>
      <p:grpSp>
        <p:nvGrpSpPr>
          <p:cNvPr id="29" name="Google Shape;29;p20"/>
          <p:cNvGrpSpPr/>
          <p:nvPr/>
        </p:nvGrpSpPr>
        <p:grpSpPr>
          <a:xfrm>
            <a:off x="251742" y="6317301"/>
            <a:ext cx="1909695" cy="419981"/>
            <a:chOff x="4768815" y="5836764"/>
            <a:chExt cx="2358461" cy="518673"/>
          </a:xfrm>
        </p:grpSpPr>
        <p:pic>
          <p:nvPicPr>
            <p:cNvPr id="30" name="Google Shape;30;p20"/>
            <p:cNvPicPr preferRelativeResize="0"/>
            <p:nvPr/>
          </p:nvPicPr>
          <p:blipFill rotWithShape="1">
            <a:blip r:embed="rId5">
              <a:alphaModFix/>
            </a:blip>
            <a:srcRect/>
            <a:stretch/>
          </p:blipFill>
          <p:spPr>
            <a:xfrm>
              <a:off x="4768815" y="5836764"/>
              <a:ext cx="1076890" cy="452580"/>
            </a:xfrm>
            <a:prstGeom prst="rect">
              <a:avLst/>
            </a:prstGeom>
            <a:noFill/>
            <a:ln>
              <a:noFill/>
            </a:ln>
          </p:spPr>
        </p:pic>
        <p:pic>
          <p:nvPicPr>
            <p:cNvPr id="31" name="Google Shape;31;p20"/>
            <p:cNvPicPr preferRelativeResize="0"/>
            <p:nvPr/>
          </p:nvPicPr>
          <p:blipFill rotWithShape="1">
            <a:blip r:embed="rId6">
              <a:alphaModFix/>
            </a:blip>
            <a:srcRect/>
            <a:stretch/>
          </p:blipFill>
          <p:spPr>
            <a:xfrm>
              <a:off x="6168175" y="5862185"/>
              <a:ext cx="959101" cy="493252"/>
            </a:xfrm>
            <a:prstGeom prst="rect">
              <a:avLst/>
            </a:prstGeom>
            <a:noFill/>
            <a:ln>
              <a:noFill/>
            </a:ln>
          </p:spPr>
        </p:pic>
      </p:grpSp>
      <p:sp>
        <p:nvSpPr>
          <p:cNvPr id="32" name="Google Shape;32;p20"/>
          <p:cNvSpPr txBox="1">
            <a:spLocks noGrp="1"/>
          </p:cNvSpPr>
          <p:nvPr>
            <p:ph type="title"/>
          </p:nvPr>
        </p:nvSpPr>
        <p:spPr>
          <a:xfrm>
            <a:off x="2844801" y="2598475"/>
            <a:ext cx="6502398" cy="132556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3B4A"/>
              </a:buClr>
              <a:buSzPts val="4000"/>
              <a:buFont typeface="Tahoma"/>
              <a:buNone/>
              <a:defRPr sz="4000" b="1" i="0" u="none" strike="noStrike" cap="none">
                <a:solidFill>
                  <a:srgbClr val="003B4A"/>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20"/>
          <p:cNvSpPr txBox="1">
            <a:spLocks noGrp="1"/>
          </p:cNvSpPr>
          <p:nvPr>
            <p:ph type="body" idx="2"/>
          </p:nvPr>
        </p:nvSpPr>
        <p:spPr>
          <a:xfrm>
            <a:off x="2844800" y="4105919"/>
            <a:ext cx="6502397" cy="5334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28421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de 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áfico 3">
            <a:extLst>
              <a:ext uri="{FF2B5EF4-FFF2-40B4-BE49-F238E27FC236}">
                <a16:creationId xmlns:a16="http://schemas.microsoft.com/office/drawing/2014/main" id="{97EA6154-D6E4-48F4-0BCB-D91A4DACC77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2960" b="11062"/>
          <a:stretch/>
        </p:blipFill>
        <p:spPr>
          <a:xfrm flipH="1">
            <a:off x="10848528" y="548680"/>
            <a:ext cx="1343472" cy="5877272"/>
          </a:xfrm>
          <a:prstGeom prst="rect">
            <a:avLst/>
          </a:prstGeom>
        </p:spPr>
      </p:pic>
      <p:pic>
        <p:nvPicPr>
          <p:cNvPr id="15" name="Gráfico 5">
            <a:extLst>
              <a:ext uri="{FF2B5EF4-FFF2-40B4-BE49-F238E27FC236}">
                <a16:creationId xmlns:a16="http://schemas.microsoft.com/office/drawing/2014/main" id="{D2A4A57A-69DB-5EFF-92F2-7A8C3F93191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60084"/>
          <a:stretch/>
        </p:blipFill>
        <p:spPr>
          <a:xfrm>
            <a:off x="911225" y="0"/>
            <a:ext cx="3293887" cy="2218682"/>
          </a:xfrm>
          <a:prstGeom prst="rect">
            <a:avLst/>
          </a:prstGeom>
        </p:spPr>
      </p:pic>
      <p:sp>
        <p:nvSpPr>
          <p:cNvPr id="35" name="Espaço Reservado para Texto 6">
            <a:extLst>
              <a:ext uri="{FF2B5EF4-FFF2-40B4-BE49-F238E27FC236}">
                <a16:creationId xmlns:a16="http://schemas.microsoft.com/office/drawing/2014/main" id="{507DF5DD-0710-F22F-9ED9-DAA77DE52DB9}"/>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pic>
        <p:nvPicPr>
          <p:cNvPr id="36" name="Gráfico 6">
            <a:extLst>
              <a:ext uri="{FF2B5EF4-FFF2-40B4-BE49-F238E27FC236}">
                <a16:creationId xmlns:a16="http://schemas.microsoft.com/office/drawing/2014/main" id="{1505606A-1721-6E06-B06A-6349E595718A}"/>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8578" r="69956" b="68662"/>
          <a:stretch>
            <a:fillRect/>
          </a:stretch>
        </p:blipFill>
        <p:spPr>
          <a:xfrm flipH="1">
            <a:off x="2556196" y="4639319"/>
            <a:ext cx="989630" cy="2218681"/>
          </a:xfrm>
          <a:prstGeom prst="rect">
            <a:avLst/>
          </a:prstGeom>
        </p:spPr>
      </p:pic>
      <p:grpSp>
        <p:nvGrpSpPr>
          <p:cNvPr id="6" name="Agrupar 5">
            <a:extLst>
              <a:ext uri="{FF2B5EF4-FFF2-40B4-BE49-F238E27FC236}">
                <a16:creationId xmlns:a16="http://schemas.microsoft.com/office/drawing/2014/main" id="{978CB60E-F27D-F6DC-9C31-B439C045FB61}"/>
              </a:ext>
            </a:extLst>
          </p:cNvPr>
          <p:cNvGrpSpPr/>
          <p:nvPr userDrawn="1"/>
        </p:nvGrpSpPr>
        <p:grpSpPr>
          <a:xfrm>
            <a:off x="251742" y="6317301"/>
            <a:ext cx="1909695" cy="419981"/>
            <a:chOff x="4768815" y="5836764"/>
            <a:chExt cx="2358461" cy="518673"/>
          </a:xfrm>
        </p:grpSpPr>
        <p:pic>
          <p:nvPicPr>
            <p:cNvPr id="7" name="Graphic 22">
              <a:extLst>
                <a:ext uri="{FF2B5EF4-FFF2-40B4-BE49-F238E27FC236}">
                  <a16:creationId xmlns:a16="http://schemas.microsoft.com/office/drawing/2014/main" id="{201A9DC0-699C-F73E-891B-7DE05C4977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68815" y="5836764"/>
              <a:ext cx="1076890" cy="452580"/>
            </a:xfrm>
            <a:prstGeom prst="rect">
              <a:avLst/>
            </a:prstGeom>
          </p:spPr>
        </p:pic>
        <p:pic>
          <p:nvPicPr>
            <p:cNvPr id="8" name="Gráfico 7">
              <a:extLst>
                <a:ext uri="{FF2B5EF4-FFF2-40B4-BE49-F238E27FC236}">
                  <a16:creationId xmlns:a16="http://schemas.microsoft.com/office/drawing/2014/main" id="{CC839430-E6EC-B917-451A-D16525FE851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168175" y="5862185"/>
              <a:ext cx="959101" cy="493252"/>
            </a:xfrm>
            <a:prstGeom prst="rect">
              <a:avLst/>
            </a:prstGeom>
          </p:spPr>
        </p:pic>
      </p:grpSp>
      <p:sp>
        <p:nvSpPr>
          <p:cNvPr id="9" name="Título 4">
            <a:extLst>
              <a:ext uri="{FF2B5EF4-FFF2-40B4-BE49-F238E27FC236}">
                <a16:creationId xmlns:a16="http://schemas.microsoft.com/office/drawing/2014/main" id="{A735BCFE-2658-740D-6543-140C249C4893}"/>
              </a:ext>
            </a:extLst>
          </p:cNvPr>
          <p:cNvSpPr>
            <a:spLocks noGrp="1"/>
          </p:cNvSpPr>
          <p:nvPr>
            <p:ph type="title" hasCustomPrompt="1"/>
          </p:nvPr>
        </p:nvSpPr>
        <p:spPr>
          <a:xfrm>
            <a:off x="2844801" y="2598475"/>
            <a:ext cx="6502398" cy="1325563"/>
          </a:xfrm>
          <a:prstGeom prst="rect">
            <a:avLst/>
          </a:prstGeom>
        </p:spPr>
        <p:txBody>
          <a:bodyPr anchor="ctr"/>
          <a:lstStyle>
            <a:lvl1pPr algn="ctr">
              <a:defRPr sz="4000">
                <a:solidFill>
                  <a:srgbClr val="003B4A"/>
                </a:solidFill>
              </a:defRPr>
            </a:lvl1pPr>
          </a:lstStyle>
          <a:p>
            <a:r>
              <a:rPr lang="pt-BR" dirty="0"/>
              <a:t>TÍTULO DA SEÇÃO</a:t>
            </a:r>
          </a:p>
        </p:txBody>
      </p:sp>
      <p:sp>
        <p:nvSpPr>
          <p:cNvPr id="10" name="Espaço Reservado para Texto 6">
            <a:extLst>
              <a:ext uri="{FF2B5EF4-FFF2-40B4-BE49-F238E27FC236}">
                <a16:creationId xmlns:a16="http://schemas.microsoft.com/office/drawing/2014/main" id="{325C425B-5874-E946-D2D2-4E5FDF82035F}"/>
              </a:ext>
            </a:extLst>
          </p:cNvPr>
          <p:cNvSpPr>
            <a:spLocks noGrp="1"/>
          </p:cNvSpPr>
          <p:nvPr>
            <p:ph type="body" sz="quarter" idx="10" hasCustomPrompt="1"/>
          </p:nvPr>
        </p:nvSpPr>
        <p:spPr>
          <a:xfrm>
            <a:off x="2844800" y="4105919"/>
            <a:ext cx="6502397" cy="533400"/>
          </a:xfrm>
          <a:prstGeom prst="rect">
            <a:avLst/>
          </a:prstGeom>
        </p:spPr>
        <p:txBody>
          <a:bodyPr anchor="ctr"/>
          <a:lstStyle>
            <a:lvl1pPr>
              <a:defRPr sz="3000" b="0" i="1" spc="0">
                <a:solidFill>
                  <a:schemeClr val="bg1"/>
                </a:solidFill>
              </a:defRPr>
            </a:lvl1pPr>
          </a:lstStyle>
          <a:p>
            <a:pPr lvl="0"/>
            <a:r>
              <a:rPr lang="pt-BR" dirty="0"/>
              <a:t>Título da seção em inglês</a:t>
            </a:r>
          </a:p>
        </p:txBody>
      </p:sp>
    </p:spTree>
    <p:extLst>
      <p:ext uri="{BB962C8B-B14F-4D97-AF65-F5344CB8AC3E}">
        <p14:creationId xmlns:p14="http://schemas.microsoft.com/office/powerpoint/2010/main" val="288773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e Títul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Espaço Reservado para Texto 6">
            <a:extLst>
              <a:ext uri="{FF2B5EF4-FFF2-40B4-BE49-F238E27FC236}">
                <a16:creationId xmlns:a16="http://schemas.microsoft.com/office/drawing/2014/main" id="{03CA9361-FDE3-9D2A-B954-8AC9CC21267A}"/>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pic>
        <p:nvPicPr>
          <p:cNvPr id="35" name="Graphic 34">
            <a:extLst>
              <a:ext uri="{FF2B5EF4-FFF2-40B4-BE49-F238E27FC236}">
                <a16:creationId xmlns:a16="http://schemas.microsoft.com/office/drawing/2014/main" id="{5C88EB62-DF5E-DF41-3A68-AD76DB93787B}"/>
              </a:ext>
            </a:extLst>
          </p:cNvPr>
          <p:cNvPicPr>
            <a:picLocks noChangeAspect="1"/>
          </p:cNvPicPr>
          <p:nvPr userDrawn="1"/>
        </p:nvPicPr>
        <p:blipFill>
          <a:blip r:embed="rId3">
            <a:extLst>
              <a:ext uri="{96DAC541-7B7A-43D3-8B79-37D633B846F1}">
                <asvg:svgBlip xmlns:asvg="http://schemas.microsoft.com/office/drawing/2016/SVG/main" r:embed="rId4"/>
              </a:ext>
            </a:extLst>
          </a:blip>
          <a:srcRect r="66150"/>
          <a:stretch>
            <a:fillRect/>
          </a:stretch>
        </p:blipFill>
        <p:spPr>
          <a:xfrm>
            <a:off x="10330541" y="154177"/>
            <a:ext cx="1861460" cy="7028102"/>
          </a:xfrm>
          <a:prstGeom prst="rect">
            <a:avLst/>
          </a:prstGeom>
        </p:spPr>
      </p:pic>
      <p:pic>
        <p:nvPicPr>
          <p:cNvPr id="38" name="Graphic 37">
            <a:extLst>
              <a:ext uri="{FF2B5EF4-FFF2-40B4-BE49-F238E27FC236}">
                <a16:creationId xmlns:a16="http://schemas.microsoft.com/office/drawing/2014/main" id="{0634E8D6-A78D-0491-112B-3B2F99D8F69E}"/>
              </a:ext>
            </a:extLst>
          </p:cNvPr>
          <p:cNvPicPr>
            <a:picLocks noChangeAspect="1"/>
          </p:cNvPicPr>
          <p:nvPr userDrawn="1"/>
        </p:nvPicPr>
        <p:blipFill>
          <a:blip r:embed="rId5">
            <a:extLst>
              <a:ext uri="{96DAC541-7B7A-43D3-8B79-37D633B846F1}">
                <asvg:svgBlip xmlns:asvg="http://schemas.microsoft.com/office/drawing/2016/SVG/main" r:embed="rId6"/>
              </a:ext>
            </a:extLst>
          </a:blip>
          <a:srcRect l="14183" t="51352" r="7090" b="9445"/>
          <a:stretch>
            <a:fillRect/>
          </a:stretch>
        </p:blipFill>
        <p:spPr>
          <a:xfrm>
            <a:off x="698500" y="-1"/>
            <a:ext cx="3568700" cy="2459383"/>
          </a:xfrm>
          <a:prstGeom prst="rect">
            <a:avLst/>
          </a:prstGeom>
        </p:spPr>
      </p:pic>
      <p:pic>
        <p:nvPicPr>
          <p:cNvPr id="45" name="Graphic 44">
            <a:extLst>
              <a:ext uri="{FF2B5EF4-FFF2-40B4-BE49-F238E27FC236}">
                <a16:creationId xmlns:a16="http://schemas.microsoft.com/office/drawing/2014/main" id="{BDDC7D0D-306E-7297-0383-D961D56A6C8A}"/>
              </a:ext>
            </a:extLst>
          </p:cNvPr>
          <p:cNvPicPr>
            <a:picLocks noChangeAspect="1"/>
          </p:cNvPicPr>
          <p:nvPr userDrawn="1"/>
        </p:nvPicPr>
        <p:blipFill>
          <a:blip r:embed="rId7">
            <a:extLst>
              <a:ext uri="{96DAC541-7B7A-43D3-8B79-37D633B846F1}">
                <asvg:svgBlip xmlns:asvg="http://schemas.microsoft.com/office/drawing/2016/SVG/main" r:embed="rId8"/>
              </a:ext>
            </a:extLst>
          </a:blip>
          <a:srcRect r="62437" b="67419"/>
          <a:stretch>
            <a:fillRect/>
          </a:stretch>
        </p:blipFill>
        <p:spPr>
          <a:xfrm flipH="1">
            <a:off x="2360936" y="5120115"/>
            <a:ext cx="1184610" cy="1737885"/>
          </a:xfrm>
          <a:prstGeom prst="rect">
            <a:avLst/>
          </a:prstGeom>
        </p:spPr>
      </p:pic>
      <p:grpSp>
        <p:nvGrpSpPr>
          <p:cNvPr id="5" name="Agrupar 4">
            <a:extLst>
              <a:ext uri="{FF2B5EF4-FFF2-40B4-BE49-F238E27FC236}">
                <a16:creationId xmlns:a16="http://schemas.microsoft.com/office/drawing/2014/main" id="{89AE87BE-4049-D5FB-1112-430ED8F1A4B7}"/>
              </a:ext>
            </a:extLst>
          </p:cNvPr>
          <p:cNvGrpSpPr/>
          <p:nvPr userDrawn="1"/>
        </p:nvGrpSpPr>
        <p:grpSpPr>
          <a:xfrm>
            <a:off x="251742" y="6317301"/>
            <a:ext cx="1909695" cy="419981"/>
            <a:chOff x="4768815" y="5836764"/>
            <a:chExt cx="2358461" cy="518673"/>
          </a:xfrm>
        </p:grpSpPr>
        <p:pic>
          <p:nvPicPr>
            <p:cNvPr id="6" name="Graphic 22">
              <a:extLst>
                <a:ext uri="{FF2B5EF4-FFF2-40B4-BE49-F238E27FC236}">
                  <a16:creationId xmlns:a16="http://schemas.microsoft.com/office/drawing/2014/main" id="{AE4C5A42-598B-0118-D05B-EB948F881FA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68815" y="5836764"/>
              <a:ext cx="1076890" cy="452580"/>
            </a:xfrm>
            <a:prstGeom prst="rect">
              <a:avLst/>
            </a:prstGeom>
          </p:spPr>
        </p:pic>
        <p:pic>
          <p:nvPicPr>
            <p:cNvPr id="7" name="Gráfico 6">
              <a:extLst>
                <a:ext uri="{FF2B5EF4-FFF2-40B4-BE49-F238E27FC236}">
                  <a16:creationId xmlns:a16="http://schemas.microsoft.com/office/drawing/2014/main" id="{B7B48135-98E8-1388-FD98-CE4598B799C4}"/>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168175" y="5862185"/>
              <a:ext cx="959101" cy="493252"/>
            </a:xfrm>
            <a:prstGeom prst="rect">
              <a:avLst/>
            </a:prstGeom>
          </p:spPr>
        </p:pic>
      </p:grpSp>
      <p:sp>
        <p:nvSpPr>
          <p:cNvPr id="8" name="Título 4">
            <a:extLst>
              <a:ext uri="{FF2B5EF4-FFF2-40B4-BE49-F238E27FC236}">
                <a16:creationId xmlns:a16="http://schemas.microsoft.com/office/drawing/2014/main" id="{13845227-D4F6-7474-4F89-A7C10CB9FDD2}"/>
              </a:ext>
            </a:extLst>
          </p:cNvPr>
          <p:cNvSpPr>
            <a:spLocks noGrp="1"/>
          </p:cNvSpPr>
          <p:nvPr>
            <p:ph type="title" hasCustomPrompt="1"/>
          </p:nvPr>
        </p:nvSpPr>
        <p:spPr>
          <a:xfrm>
            <a:off x="2844801" y="2598475"/>
            <a:ext cx="6502398" cy="1325563"/>
          </a:xfrm>
          <a:prstGeom prst="rect">
            <a:avLst/>
          </a:prstGeom>
        </p:spPr>
        <p:txBody>
          <a:bodyPr anchor="ctr"/>
          <a:lstStyle>
            <a:lvl1pPr algn="ctr">
              <a:defRPr sz="4000">
                <a:solidFill>
                  <a:srgbClr val="003B4A"/>
                </a:solidFill>
              </a:defRPr>
            </a:lvl1pPr>
          </a:lstStyle>
          <a:p>
            <a:r>
              <a:rPr lang="pt-BR" dirty="0"/>
              <a:t>TÍTULO DA SEÇÃO</a:t>
            </a:r>
          </a:p>
        </p:txBody>
      </p:sp>
      <p:sp>
        <p:nvSpPr>
          <p:cNvPr id="2" name="Espaço Reservado para Texto 6">
            <a:extLst>
              <a:ext uri="{FF2B5EF4-FFF2-40B4-BE49-F238E27FC236}">
                <a16:creationId xmlns:a16="http://schemas.microsoft.com/office/drawing/2014/main" id="{D6762B4D-34A2-51D1-2F43-7E7A9509E20B}"/>
              </a:ext>
            </a:extLst>
          </p:cNvPr>
          <p:cNvSpPr>
            <a:spLocks noGrp="1"/>
          </p:cNvSpPr>
          <p:nvPr>
            <p:ph type="body" sz="quarter" idx="10" hasCustomPrompt="1"/>
          </p:nvPr>
        </p:nvSpPr>
        <p:spPr>
          <a:xfrm>
            <a:off x="2844800" y="4105919"/>
            <a:ext cx="6502397" cy="533400"/>
          </a:xfrm>
          <a:prstGeom prst="rect">
            <a:avLst/>
          </a:prstGeom>
        </p:spPr>
        <p:txBody>
          <a:bodyPr anchor="ctr"/>
          <a:lstStyle>
            <a:lvl1pPr>
              <a:defRPr sz="3000" b="0" i="1" spc="0">
                <a:solidFill>
                  <a:srgbClr val="003B4A"/>
                </a:solidFill>
              </a:defRPr>
            </a:lvl1pPr>
          </a:lstStyle>
          <a:p>
            <a:pPr lvl="0"/>
            <a:r>
              <a:rPr lang="pt-BR" dirty="0"/>
              <a:t>Título da seção em inglês</a:t>
            </a:r>
          </a:p>
        </p:txBody>
      </p:sp>
    </p:spTree>
    <p:extLst>
      <p:ext uri="{BB962C8B-B14F-4D97-AF65-F5344CB8AC3E}">
        <p14:creationId xmlns:p14="http://schemas.microsoft.com/office/powerpoint/2010/main" val="881993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de Títul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áfico 3">
            <a:extLst>
              <a:ext uri="{FF2B5EF4-FFF2-40B4-BE49-F238E27FC236}">
                <a16:creationId xmlns:a16="http://schemas.microsoft.com/office/drawing/2014/main" id="{97EA6154-D6E4-48F4-0BCB-D91A4DACC77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2960" b="11062"/>
          <a:stretch/>
        </p:blipFill>
        <p:spPr>
          <a:xfrm flipH="1">
            <a:off x="10848528" y="548680"/>
            <a:ext cx="1343472" cy="5877272"/>
          </a:xfrm>
          <a:prstGeom prst="rect">
            <a:avLst/>
          </a:prstGeom>
        </p:spPr>
      </p:pic>
      <p:pic>
        <p:nvPicPr>
          <p:cNvPr id="15" name="Gráfico 5">
            <a:extLst>
              <a:ext uri="{FF2B5EF4-FFF2-40B4-BE49-F238E27FC236}">
                <a16:creationId xmlns:a16="http://schemas.microsoft.com/office/drawing/2014/main" id="{D2A4A57A-69DB-5EFF-92F2-7A8C3F93191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60084"/>
          <a:stretch/>
        </p:blipFill>
        <p:spPr>
          <a:xfrm>
            <a:off x="911225" y="0"/>
            <a:ext cx="3293887" cy="2218682"/>
          </a:xfrm>
          <a:prstGeom prst="rect">
            <a:avLst/>
          </a:prstGeom>
        </p:spPr>
      </p:pic>
      <p:sp>
        <p:nvSpPr>
          <p:cNvPr id="4" name="Espaço Reservado para Texto 6">
            <a:extLst>
              <a:ext uri="{FF2B5EF4-FFF2-40B4-BE49-F238E27FC236}">
                <a16:creationId xmlns:a16="http://schemas.microsoft.com/office/drawing/2014/main" id="{1EC63841-6B7B-C641-7134-D4DDFD82412D}"/>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pic>
        <p:nvPicPr>
          <p:cNvPr id="6" name="Gráfico 6">
            <a:extLst>
              <a:ext uri="{FF2B5EF4-FFF2-40B4-BE49-F238E27FC236}">
                <a16:creationId xmlns:a16="http://schemas.microsoft.com/office/drawing/2014/main" id="{D6D1B8BC-5FEC-CD99-76CE-40231E888DC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8578" r="69956" b="68662"/>
          <a:stretch>
            <a:fillRect/>
          </a:stretch>
        </p:blipFill>
        <p:spPr>
          <a:xfrm flipH="1">
            <a:off x="2556196" y="4639319"/>
            <a:ext cx="989630" cy="2218681"/>
          </a:xfrm>
          <a:prstGeom prst="rect">
            <a:avLst/>
          </a:prstGeom>
        </p:spPr>
      </p:pic>
      <p:grpSp>
        <p:nvGrpSpPr>
          <p:cNvPr id="26" name="Agrupar 25">
            <a:extLst>
              <a:ext uri="{FF2B5EF4-FFF2-40B4-BE49-F238E27FC236}">
                <a16:creationId xmlns:a16="http://schemas.microsoft.com/office/drawing/2014/main" id="{0FB4C500-2C56-A144-F1E3-BAED5ABCC1D9}"/>
              </a:ext>
            </a:extLst>
          </p:cNvPr>
          <p:cNvGrpSpPr/>
          <p:nvPr userDrawn="1"/>
        </p:nvGrpSpPr>
        <p:grpSpPr>
          <a:xfrm>
            <a:off x="251742" y="6317301"/>
            <a:ext cx="1909695" cy="419981"/>
            <a:chOff x="4768815" y="5836764"/>
            <a:chExt cx="2358461" cy="518673"/>
          </a:xfrm>
        </p:grpSpPr>
        <p:pic>
          <p:nvPicPr>
            <p:cNvPr id="27" name="Graphic 22">
              <a:extLst>
                <a:ext uri="{FF2B5EF4-FFF2-40B4-BE49-F238E27FC236}">
                  <a16:creationId xmlns:a16="http://schemas.microsoft.com/office/drawing/2014/main" id="{421BAA04-95B6-4E84-B072-9015F200857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68815" y="5836764"/>
              <a:ext cx="1076890" cy="452580"/>
            </a:xfrm>
            <a:prstGeom prst="rect">
              <a:avLst/>
            </a:prstGeom>
          </p:spPr>
        </p:pic>
        <p:pic>
          <p:nvPicPr>
            <p:cNvPr id="28" name="Gráfico 27">
              <a:extLst>
                <a:ext uri="{FF2B5EF4-FFF2-40B4-BE49-F238E27FC236}">
                  <a16:creationId xmlns:a16="http://schemas.microsoft.com/office/drawing/2014/main" id="{C050414B-9785-82C5-CB9F-BD1B86A6EAF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168175" y="5862185"/>
              <a:ext cx="959101" cy="493252"/>
            </a:xfrm>
            <a:prstGeom prst="rect">
              <a:avLst/>
            </a:prstGeom>
          </p:spPr>
        </p:pic>
      </p:grpSp>
      <p:sp>
        <p:nvSpPr>
          <p:cNvPr id="29" name="Título 4">
            <a:extLst>
              <a:ext uri="{FF2B5EF4-FFF2-40B4-BE49-F238E27FC236}">
                <a16:creationId xmlns:a16="http://schemas.microsoft.com/office/drawing/2014/main" id="{416708A9-5AAB-688E-2B07-C126C5FB9E65}"/>
              </a:ext>
            </a:extLst>
          </p:cNvPr>
          <p:cNvSpPr>
            <a:spLocks noGrp="1"/>
          </p:cNvSpPr>
          <p:nvPr>
            <p:ph type="title" hasCustomPrompt="1"/>
          </p:nvPr>
        </p:nvSpPr>
        <p:spPr>
          <a:xfrm>
            <a:off x="2844801" y="2598475"/>
            <a:ext cx="6502398" cy="1325563"/>
          </a:xfrm>
          <a:prstGeom prst="rect">
            <a:avLst/>
          </a:prstGeom>
        </p:spPr>
        <p:txBody>
          <a:bodyPr anchor="ctr"/>
          <a:lstStyle>
            <a:lvl1pPr algn="ctr">
              <a:defRPr sz="4000">
                <a:solidFill>
                  <a:schemeClr val="bg1"/>
                </a:solidFill>
              </a:defRPr>
            </a:lvl1pPr>
          </a:lstStyle>
          <a:p>
            <a:r>
              <a:rPr lang="pt-BR" dirty="0"/>
              <a:t>TÍTULO DA SEÇÃO</a:t>
            </a:r>
          </a:p>
        </p:txBody>
      </p:sp>
      <p:sp>
        <p:nvSpPr>
          <p:cNvPr id="2" name="Espaço Reservado para Texto 6">
            <a:extLst>
              <a:ext uri="{FF2B5EF4-FFF2-40B4-BE49-F238E27FC236}">
                <a16:creationId xmlns:a16="http://schemas.microsoft.com/office/drawing/2014/main" id="{76C521BE-6EA3-F954-DD8C-0DD4495E6CD8}"/>
              </a:ext>
            </a:extLst>
          </p:cNvPr>
          <p:cNvSpPr>
            <a:spLocks noGrp="1"/>
          </p:cNvSpPr>
          <p:nvPr>
            <p:ph type="body" sz="quarter" idx="10" hasCustomPrompt="1"/>
          </p:nvPr>
        </p:nvSpPr>
        <p:spPr>
          <a:xfrm>
            <a:off x="2844800" y="4105919"/>
            <a:ext cx="6502397" cy="533400"/>
          </a:xfrm>
          <a:prstGeom prst="rect">
            <a:avLst/>
          </a:prstGeom>
        </p:spPr>
        <p:txBody>
          <a:bodyPr anchor="ctr"/>
          <a:lstStyle>
            <a:lvl1pPr>
              <a:defRPr sz="3000" b="0" i="1" spc="0">
                <a:solidFill>
                  <a:srgbClr val="5EEFEB"/>
                </a:solidFill>
              </a:defRPr>
            </a:lvl1pPr>
          </a:lstStyle>
          <a:p>
            <a:pPr lvl="0"/>
            <a:r>
              <a:rPr lang="pt-BR" dirty="0"/>
              <a:t>Título da seção em inglês</a:t>
            </a:r>
          </a:p>
        </p:txBody>
      </p:sp>
    </p:spTree>
    <p:extLst>
      <p:ext uri="{BB962C8B-B14F-4D97-AF65-F5344CB8AC3E}">
        <p14:creationId xmlns:p14="http://schemas.microsoft.com/office/powerpoint/2010/main" val="2910668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e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BF8659-77FE-1D57-947A-CFF0ACE7C440}"/>
              </a:ext>
            </a:extLst>
          </p:cNvPr>
          <p:cNvSpPr>
            <a:spLocks noGrp="1"/>
          </p:cNvSpPr>
          <p:nvPr>
            <p:ph type="title" hasCustomPrompt="1"/>
          </p:nvPr>
        </p:nvSpPr>
        <p:spPr>
          <a:xfrm>
            <a:off x="783772" y="541564"/>
            <a:ext cx="8129410" cy="783773"/>
          </a:xfrm>
          <a:prstGeom prst="rect">
            <a:avLst/>
          </a:prstGeom>
        </p:spPr>
        <p:txBody>
          <a:bodyPr anchor="b"/>
          <a:lstStyle>
            <a:lvl1pPr algn="l">
              <a:defRPr sz="2800">
                <a:solidFill>
                  <a:srgbClr val="00BDA7"/>
                </a:solidFill>
              </a:defRPr>
            </a:lvl1pPr>
          </a:lstStyle>
          <a:p>
            <a:r>
              <a:rPr lang="pt-BR" dirty="0"/>
              <a:t>Insira um subtítulo</a:t>
            </a:r>
          </a:p>
        </p:txBody>
      </p:sp>
      <p:grpSp>
        <p:nvGrpSpPr>
          <p:cNvPr id="14" name="Agrupar 3">
            <a:extLst>
              <a:ext uri="{FF2B5EF4-FFF2-40B4-BE49-F238E27FC236}">
                <a16:creationId xmlns:a16="http://schemas.microsoft.com/office/drawing/2014/main" id="{84AA0272-B943-B85F-429B-D3BE9FEDE2F9}"/>
              </a:ext>
            </a:extLst>
          </p:cNvPr>
          <p:cNvGrpSpPr/>
          <p:nvPr userDrawn="1"/>
        </p:nvGrpSpPr>
        <p:grpSpPr>
          <a:xfrm rot="10800000" flipV="1">
            <a:off x="9030564" y="754028"/>
            <a:ext cx="3161436" cy="571500"/>
            <a:chOff x="270268" y="722482"/>
            <a:chExt cx="3161436" cy="571500"/>
          </a:xfrm>
        </p:grpSpPr>
        <p:cxnSp>
          <p:nvCxnSpPr>
            <p:cNvPr id="15" name="Conector Reto 4">
              <a:extLst>
                <a:ext uri="{FF2B5EF4-FFF2-40B4-BE49-F238E27FC236}">
                  <a16:creationId xmlns:a16="http://schemas.microsoft.com/office/drawing/2014/main" id="{FE6E6635-B286-DA3C-35CA-BD3BE5ABD9CF}"/>
                </a:ext>
              </a:extLst>
            </p:cNvPr>
            <p:cNvCxnSpPr>
              <a:cxnSpLocks/>
            </p:cNvCxnSpPr>
            <p:nvPr/>
          </p:nvCxnSpPr>
          <p:spPr>
            <a:xfrm rot="10800000" flipV="1">
              <a:off x="270268" y="980728"/>
              <a:ext cx="3161436" cy="0"/>
            </a:xfrm>
            <a:prstGeom prst="line">
              <a:avLst/>
            </a:prstGeom>
            <a:ln w="76200">
              <a:solidFill>
                <a:srgbClr val="003B4A"/>
              </a:solidFill>
            </a:ln>
          </p:spPr>
          <p:style>
            <a:lnRef idx="1">
              <a:schemeClr val="accent1"/>
            </a:lnRef>
            <a:fillRef idx="0">
              <a:schemeClr val="accent1"/>
            </a:fillRef>
            <a:effectRef idx="0">
              <a:schemeClr val="accent1"/>
            </a:effectRef>
            <a:fontRef idx="minor">
              <a:schemeClr val="tx1"/>
            </a:fontRef>
          </p:style>
        </p:cxnSp>
        <p:cxnSp>
          <p:nvCxnSpPr>
            <p:cNvPr id="16" name="Conector Reto 5">
              <a:extLst>
                <a:ext uri="{FF2B5EF4-FFF2-40B4-BE49-F238E27FC236}">
                  <a16:creationId xmlns:a16="http://schemas.microsoft.com/office/drawing/2014/main" id="{137241D6-C6CE-FC36-AB17-D1F255C78497}"/>
                </a:ext>
              </a:extLst>
            </p:cNvPr>
            <p:cNvCxnSpPr>
              <a:cxnSpLocks/>
            </p:cNvCxnSpPr>
            <p:nvPr/>
          </p:nvCxnSpPr>
          <p:spPr>
            <a:xfrm rot="10800000" flipV="1">
              <a:off x="270268" y="722482"/>
              <a:ext cx="929882" cy="0"/>
            </a:xfrm>
            <a:prstGeom prst="line">
              <a:avLst/>
            </a:prstGeom>
            <a:ln w="76200">
              <a:solidFill>
                <a:srgbClr val="B1FF5E"/>
              </a:solidFill>
            </a:ln>
          </p:spPr>
          <p:style>
            <a:lnRef idx="1">
              <a:schemeClr val="accent1"/>
            </a:lnRef>
            <a:fillRef idx="0">
              <a:schemeClr val="accent1"/>
            </a:fillRef>
            <a:effectRef idx="0">
              <a:schemeClr val="accent1"/>
            </a:effectRef>
            <a:fontRef idx="minor">
              <a:schemeClr val="tx1"/>
            </a:fontRef>
          </p:style>
        </p:cxnSp>
        <p:cxnSp>
          <p:nvCxnSpPr>
            <p:cNvPr id="17" name="Conector Reto 6">
              <a:extLst>
                <a:ext uri="{FF2B5EF4-FFF2-40B4-BE49-F238E27FC236}">
                  <a16:creationId xmlns:a16="http://schemas.microsoft.com/office/drawing/2014/main" id="{FF390494-8E62-8A41-3A7D-67D3900B24C3}"/>
                </a:ext>
              </a:extLst>
            </p:cNvPr>
            <p:cNvCxnSpPr>
              <a:cxnSpLocks/>
            </p:cNvCxnSpPr>
            <p:nvPr/>
          </p:nvCxnSpPr>
          <p:spPr>
            <a:xfrm rot="10800000" flipV="1">
              <a:off x="270268" y="1293982"/>
              <a:ext cx="2225332" cy="0"/>
            </a:xfrm>
            <a:prstGeom prst="line">
              <a:avLst/>
            </a:prstGeom>
            <a:ln w="76200">
              <a:solidFill>
                <a:srgbClr val="5EEFEB"/>
              </a:solidFill>
            </a:ln>
          </p:spPr>
          <p:style>
            <a:lnRef idx="1">
              <a:schemeClr val="accent1"/>
            </a:lnRef>
            <a:fillRef idx="0">
              <a:schemeClr val="accent1"/>
            </a:fillRef>
            <a:effectRef idx="0">
              <a:schemeClr val="accent1"/>
            </a:effectRef>
            <a:fontRef idx="minor">
              <a:schemeClr val="tx1"/>
            </a:fontRef>
          </p:style>
        </p:cxnSp>
      </p:grpSp>
      <p:sp>
        <p:nvSpPr>
          <p:cNvPr id="18" name="Espaço Reservado para Texto 6">
            <a:extLst>
              <a:ext uri="{FF2B5EF4-FFF2-40B4-BE49-F238E27FC236}">
                <a16:creationId xmlns:a16="http://schemas.microsoft.com/office/drawing/2014/main" id="{681D19AF-8286-9E80-6258-5AE11332E9FC}"/>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grpSp>
        <p:nvGrpSpPr>
          <p:cNvPr id="11" name="Agrupar 10">
            <a:extLst>
              <a:ext uri="{FF2B5EF4-FFF2-40B4-BE49-F238E27FC236}">
                <a16:creationId xmlns:a16="http://schemas.microsoft.com/office/drawing/2014/main" id="{295D8A09-7F6D-8C2E-5330-2F63979C08AF}"/>
              </a:ext>
            </a:extLst>
          </p:cNvPr>
          <p:cNvGrpSpPr/>
          <p:nvPr userDrawn="1"/>
        </p:nvGrpSpPr>
        <p:grpSpPr>
          <a:xfrm>
            <a:off x="251742" y="6317301"/>
            <a:ext cx="1909695" cy="419981"/>
            <a:chOff x="4768815" y="5836764"/>
            <a:chExt cx="2358461" cy="518673"/>
          </a:xfrm>
        </p:grpSpPr>
        <p:pic>
          <p:nvPicPr>
            <p:cNvPr id="12" name="Graphic 22">
              <a:extLst>
                <a:ext uri="{FF2B5EF4-FFF2-40B4-BE49-F238E27FC236}">
                  <a16:creationId xmlns:a16="http://schemas.microsoft.com/office/drawing/2014/main" id="{4EB2766C-09E7-3187-901F-2EBD081BF5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13" name="Gráfico 12">
              <a:extLst>
                <a:ext uri="{FF2B5EF4-FFF2-40B4-BE49-F238E27FC236}">
                  <a16:creationId xmlns:a16="http://schemas.microsoft.com/office/drawing/2014/main" id="{7ED0E179-DDDE-2EF8-2A6B-B8A4258A35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sp>
        <p:nvSpPr>
          <p:cNvPr id="4" name="Espaço Reservado para Texto 3">
            <a:extLst>
              <a:ext uri="{FF2B5EF4-FFF2-40B4-BE49-F238E27FC236}">
                <a16:creationId xmlns:a16="http://schemas.microsoft.com/office/drawing/2014/main" id="{4BE71235-D4A3-5AEC-00E7-12C9E5F9485C}"/>
              </a:ext>
            </a:extLst>
          </p:cNvPr>
          <p:cNvSpPr>
            <a:spLocks noGrp="1"/>
          </p:cNvSpPr>
          <p:nvPr>
            <p:ph type="body" sz="quarter" idx="18" hasCustomPrompt="1"/>
          </p:nvPr>
        </p:nvSpPr>
        <p:spPr>
          <a:xfrm>
            <a:off x="783772" y="1438276"/>
            <a:ext cx="8129410" cy="357772"/>
          </a:xfrm>
          <a:prstGeom prst="rect">
            <a:avLst/>
          </a:prstGeom>
        </p:spPr>
        <p:txBody>
          <a:bodyPr/>
          <a:lstStyle>
            <a:lvl1pPr algn="l">
              <a:defRPr sz="1600" b="0" i="1">
                <a:solidFill>
                  <a:srgbClr val="003B4A"/>
                </a:solidFill>
              </a:defRPr>
            </a:lvl1pPr>
          </a:lstStyle>
          <a:p>
            <a:pPr lvl="0"/>
            <a:r>
              <a:rPr lang="pt-BR" dirty="0"/>
              <a:t>Insira o subtítulo em inglês</a:t>
            </a:r>
          </a:p>
        </p:txBody>
      </p:sp>
      <p:cxnSp>
        <p:nvCxnSpPr>
          <p:cNvPr id="6" name="Conector Reto 4">
            <a:extLst>
              <a:ext uri="{FF2B5EF4-FFF2-40B4-BE49-F238E27FC236}">
                <a16:creationId xmlns:a16="http://schemas.microsoft.com/office/drawing/2014/main" id="{BBF5BCC2-721B-AF74-C879-803F042A5DD5}"/>
              </a:ext>
            </a:extLst>
          </p:cNvPr>
          <p:cNvCxnSpPr>
            <a:cxnSpLocks/>
          </p:cNvCxnSpPr>
          <p:nvPr userDrawn="1"/>
        </p:nvCxnSpPr>
        <p:spPr>
          <a:xfrm>
            <a:off x="-5710" y="4467167"/>
            <a:ext cx="1123722" cy="0"/>
          </a:xfrm>
          <a:prstGeom prst="line">
            <a:avLst/>
          </a:prstGeom>
          <a:ln w="28575">
            <a:solidFill>
              <a:srgbClr val="003B4A"/>
            </a:solidFill>
          </a:ln>
        </p:spPr>
        <p:style>
          <a:lnRef idx="1">
            <a:schemeClr val="accent1"/>
          </a:lnRef>
          <a:fillRef idx="0">
            <a:schemeClr val="accent1"/>
          </a:fillRef>
          <a:effectRef idx="0">
            <a:schemeClr val="accent1"/>
          </a:effectRef>
          <a:fontRef idx="minor">
            <a:schemeClr val="tx1"/>
          </a:fontRef>
        </p:style>
      </p:cxnSp>
      <p:sp>
        <p:nvSpPr>
          <p:cNvPr id="22" name="Espaço Reservado para Texto 19">
            <a:extLst>
              <a:ext uri="{FF2B5EF4-FFF2-40B4-BE49-F238E27FC236}">
                <a16:creationId xmlns:a16="http://schemas.microsoft.com/office/drawing/2014/main" id="{72954685-E1DE-0B0C-0210-4B0D800A9889}"/>
              </a:ext>
            </a:extLst>
          </p:cNvPr>
          <p:cNvSpPr>
            <a:spLocks noGrp="1"/>
          </p:cNvSpPr>
          <p:nvPr>
            <p:ph type="body" sz="quarter" idx="20" hasCustomPrompt="1"/>
          </p:nvPr>
        </p:nvSpPr>
        <p:spPr>
          <a:xfrm>
            <a:off x="783772" y="2098292"/>
            <a:ext cx="10051842" cy="2202246"/>
          </a:xfrm>
          <a:prstGeom prst="rect">
            <a:avLst/>
          </a:prstGeom>
        </p:spPr>
        <p:txBody>
          <a:bodyPr/>
          <a:lstStyle>
            <a:lvl1pPr marL="0" indent="0" algn="l">
              <a:buClr>
                <a:srgbClr val="00BDA7"/>
              </a:buClr>
              <a:buFont typeface="Arial" panose="020B0604020202020204" pitchFamily="34" charset="0"/>
              <a:buNone/>
              <a:defRPr sz="1600">
                <a:solidFill>
                  <a:srgbClr val="003B4A"/>
                </a:solidFill>
                <a:latin typeface="Verdana" panose="020B0604030504040204" pitchFamily="34" charset="0"/>
                <a:ea typeface="Verdana" panose="020B0604030504040204" pitchFamily="34" charset="0"/>
              </a:defRPr>
            </a:lvl1pPr>
            <a:lvl2pPr marL="800100" indent="-342900" algn="l">
              <a:buClr>
                <a:srgbClr val="00BDA7"/>
              </a:buClr>
              <a:buFont typeface="Arial" panose="020B0604020202020204" pitchFamily="34" charset="0"/>
              <a:buChar char="•"/>
              <a:defRPr sz="1800">
                <a:solidFill>
                  <a:srgbClr val="003B4A"/>
                </a:solidFill>
                <a:latin typeface="Verdana" panose="020B0604030504040204" pitchFamily="34" charset="0"/>
                <a:ea typeface="Verdana" panose="020B0604030504040204" pitchFamily="34" charset="0"/>
              </a:defRPr>
            </a:lvl2pPr>
            <a:lvl3pPr marL="1257300" indent="-342900" algn="l">
              <a:buClr>
                <a:srgbClr val="00BDA7"/>
              </a:buClr>
              <a:buFont typeface="Arial" panose="020B0604020202020204" pitchFamily="34" charset="0"/>
              <a:buChar char="•"/>
              <a:defRPr sz="1600">
                <a:solidFill>
                  <a:srgbClr val="003B4A"/>
                </a:solidFill>
                <a:latin typeface="Verdana" panose="020B0604030504040204" pitchFamily="34" charset="0"/>
                <a:ea typeface="Verdana" panose="020B0604030504040204" pitchFamily="34" charset="0"/>
              </a:defRPr>
            </a:lvl3pPr>
            <a:lvl4pPr marL="1657350" indent="-285750" algn="l">
              <a:buClr>
                <a:srgbClr val="00BDA7"/>
              </a:buClr>
              <a:buFont typeface="Arial" panose="020B0604020202020204" pitchFamily="34" charset="0"/>
              <a:buChar char="•"/>
              <a:defRPr sz="1400">
                <a:solidFill>
                  <a:srgbClr val="003B4A"/>
                </a:solidFill>
                <a:latin typeface="Verdana" panose="020B0604030504040204" pitchFamily="34" charset="0"/>
                <a:ea typeface="Verdana" panose="020B0604030504040204" pitchFamily="34" charset="0"/>
              </a:defRPr>
            </a:lvl4pPr>
            <a:lvl5pPr marL="2114550" indent="-285750" algn="l">
              <a:buClr>
                <a:srgbClr val="00BDA7"/>
              </a:buClr>
              <a:buFont typeface="Arial" panose="020B0604020202020204" pitchFamily="34" charset="0"/>
              <a:buChar char="•"/>
              <a:defRPr sz="1400">
                <a:solidFill>
                  <a:srgbClr val="003B4A"/>
                </a:solidFill>
                <a:latin typeface="Verdana" panose="020B0604030504040204" pitchFamily="34" charset="0"/>
                <a:ea typeface="Verdana" panose="020B0604030504040204" pitchFamily="34" charset="0"/>
              </a:defRPr>
            </a:lvl5pPr>
          </a:lstStyle>
          <a:p>
            <a:pPr lvl="0"/>
            <a:r>
              <a:rPr lang="pt-BR" dirty="0"/>
              <a:t>Insira o texto desejado</a:t>
            </a:r>
          </a:p>
          <a:p>
            <a:pPr lvl="1"/>
            <a:r>
              <a:rPr lang="pt-BR" dirty="0"/>
              <a:t>Exemplo de tópico</a:t>
            </a:r>
          </a:p>
          <a:p>
            <a:pPr lvl="2"/>
            <a:r>
              <a:rPr lang="pt-BR" dirty="0"/>
              <a:t>Exemplo de subtópico</a:t>
            </a:r>
          </a:p>
        </p:txBody>
      </p:sp>
      <p:sp>
        <p:nvSpPr>
          <p:cNvPr id="23" name="Espaço Reservado para Texto 19">
            <a:extLst>
              <a:ext uri="{FF2B5EF4-FFF2-40B4-BE49-F238E27FC236}">
                <a16:creationId xmlns:a16="http://schemas.microsoft.com/office/drawing/2014/main" id="{8229209D-F510-3864-DF59-F1072D86F85F}"/>
              </a:ext>
            </a:extLst>
          </p:cNvPr>
          <p:cNvSpPr>
            <a:spLocks noGrp="1"/>
          </p:cNvSpPr>
          <p:nvPr>
            <p:ph type="body" sz="quarter" idx="21" hasCustomPrompt="1"/>
          </p:nvPr>
        </p:nvSpPr>
        <p:spPr>
          <a:xfrm>
            <a:off x="783772" y="4602781"/>
            <a:ext cx="10051842" cy="1401457"/>
          </a:xfrm>
          <a:prstGeom prst="rect">
            <a:avLst/>
          </a:prstGeom>
        </p:spPr>
        <p:txBody>
          <a:bodyPr/>
          <a:lstStyle>
            <a:lvl1pPr marL="0" indent="0" algn="l">
              <a:buClr>
                <a:srgbClr val="00BDA7"/>
              </a:buClr>
              <a:buFont typeface="Arial" panose="020B0604020202020204" pitchFamily="34" charset="0"/>
              <a:buNone/>
              <a:defRPr sz="1200" b="0" i="1">
                <a:solidFill>
                  <a:srgbClr val="003B4A"/>
                </a:solidFill>
                <a:latin typeface="Verdana" panose="020B0604030504040204" pitchFamily="34" charset="0"/>
                <a:ea typeface="Verdana" panose="020B0604030504040204" pitchFamily="34" charset="0"/>
              </a:defRPr>
            </a:lvl1pPr>
            <a:lvl2pPr marL="800100" indent="-342900" algn="l">
              <a:buClr>
                <a:srgbClr val="00BDA7"/>
              </a:buClr>
              <a:buFont typeface="Arial" panose="020B0604020202020204" pitchFamily="34" charset="0"/>
              <a:buChar char="•"/>
              <a:defRPr sz="1400" b="0" i="1">
                <a:solidFill>
                  <a:srgbClr val="003B4A"/>
                </a:solidFill>
                <a:latin typeface="Verdana" panose="020B0604030504040204" pitchFamily="34" charset="0"/>
                <a:ea typeface="Verdana" panose="020B0604030504040204" pitchFamily="34" charset="0"/>
              </a:defRPr>
            </a:lvl2pPr>
            <a:lvl3pPr marL="1257300" indent="-342900" algn="l">
              <a:buClr>
                <a:srgbClr val="00BDA7"/>
              </a:buClr>
              <a:buFont typeface="Arial" panose="020B0604020202020204" pitchFamily="34" charset="0"/>
              <a:buChar char="•"/>
              <a:defRPr sz="1200" b="0" i="1">
                <a:solidFill>
                  <a:srgbClr val="003B4A"/>
                </a:solidFill>
                <a:latin typeface="Verdana" panose="020B0604030504040204" pitchFamily="34" charset="0"/>
                <a:ea typeface="Verdana" panose="020B0604030504040204" pitchFamily="34" charset="0"/>
              </a:defRPr>
            </a:lvl3pPr>
            <a:lvl4pPr marL="1657350" indent="-285750" algn="l">
              <a:buClr>
                <a:srgbClr val="00BDA7"/>
              </a:buClr>
              <a:buFont typeface="Arial" panose="020B0604020202020204" pitchFamily="34" charset="0"/>
              <a:buChar char="•"/>
              <a:defRPr sz="1100" b="0" i="1">
                <a:solidFill>
                  <a:srgbClr val="003B4A"/>
                </a:solidFill>
                <a:latin typeface="Verdana" panose="020B0604030504040204" pitchFamily="34" charset="0"/>
                <a:ea typeface="Verdana" panose="020B0604030504040204" pitchFamily="34" charset="0"/>
              </a:defRPr>
            </a:lvl4pPr>
            <a:lvl5pPr marL="2114550" indent="-285750" algn="l">
              <a:buClr>
                <a:srgbClr val="00BDA7"/>
              </a:buClr>
              <a:buFont typeface="Arial" panose="020B0604020202020204" pitchFamily="34" charset="0"/>
              <a:buChar char="•"/>
              <a:defRPr sz="1100" b="0" i="1">
                <a:solidFill>
                  <a:srgbClr val="003B4A"/>
                </a:solidFill>
                <a:latin typeface="Verdana" panose="020B0604030504040204" pitchFamily="34" charset="0"/>
                <a:ea typeface="Verdana" panose="020B0604030504040204" pitchFamily="34" charset="0"/>
              </a:defRPr>
            </a:lvl5pPr>
          </a:lstStyle>
          <a:p>
            <a:pPr lvl="0"/>
            <a:r>
              <a:rPr lang="pt-BR" dirty="0"/>
              <a:t>Insira o texto traduzido em inglês</a:t>
            </a:r>
          </a:p>
          <a:p>
            <a:pPr lvl="1"/>
            <a:r>
              <a:rPr lang="pt-BR" dirty="0"/>
              <a:t>Exemplo de tópico</a:t>
            </a:r>
          </a:p>
          <a:p>
            <a:pPr lvl="2"/>
            <a:r>
              <a:rPr lang="pt-BR" dirty="0"/>
              <a:t>Exemplo de subtópico</a:t>
            </a:r>
          </a:p>
        </p:txBody>
      </p:sp>
    </p:spTree>
    <p:extLst>
      <p:ext uri="{BB962C8B-B14F-4D97-AF65-F5344CB8AC3E}">
        <p14:creationId xmlns:p14="http://schemas.microsoft.com/office/powerpoint/2010/main" val="3230119006"/>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de Tex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Espaço Reservado para Imagem 16">
            <a:extLst>
              <a:ext uri="{FF2B5EF4-FFF2-40B4-BE49-F238E27FC236}">
                <a16:creationId xmlns:a16="http://schemas.microsoft.com/office/drawing/2014/main" id="{1433C87F-7D0F-6A07-B722-3203483FC1AD}"/>
              </a:ext>
            </a:extLst>
          </p:cNvPr>
          <p:cNvSpPr>
            <a:spLocks noGrp="1"/>
          </p:cNvSpPr>
          <p:nvPr>
            <p:ph type="pic" sz="quarter" idx="15"/>
          </p:nvPr>
        </p:nvSpPr>
        <p:spPr>
          <a:xfrm>
            <a:off x="7278378" y="1657069"/>
            <a:ext cx="4201218" cy="4021685"/>
          </a:xfrm>
          <a:prstGeom prst="roundRect">
            <a:avLst>
              <a:gd name="adj" fmla="val 4208"/>
            </a:avLst>
          </a:prstGeom>
          <a:solidFill>
            <a:srgbClr val="003B4A"/>
          </a:solidFill>
          <a:ln>
            <a:noFill/>
          </a:ln>
        </p:spPr>
        <p:txBody>
          <a:bodyPr/>
          <a:lstStyle/>
          <a:p>
            <a:endParaRPr lang="pt-BR"/>
          </a:p>
        </p:txBody>
      </p:sp>
      <p:sp>
        <p:nvSpPr>
          <p:cNvPr id="7" name="Espaço Reservado para Texto 6">
            <a:extLst>
              <a:ext uri="{FF2B5EF4-FFF2-40B4-BE49-F238E27FC236}">
                <a16:creationId xmlns:a16="http://schemas.microsoft.com/office/drawing/2014/main" id="{72A7B379-5A59-8364-E853-1BD0CEDE6EE5}"/>
              </a:ext>
            </a:extLst>
          </p:cNvPr>
          <p:cNvSpPr>
            <a:spLocks noGrp="1"/>
          </p:cNvSpPr>
          <p:nvPr>
            <p:ph type="body" sz="quarter" idx="13" hasCustomPrompt="1"/>
          </p:nvPr>
        </p:nvSpPr>
        <p:spPr>
          <a:xfrm>
            <a:off x="783773" y="2086252"/>
            <a:ext cx="5152570" cy="2086253"/>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7295FB"/>
              </a:buClr>
              <a:buSzTx/>
              <a:buFont typeface="Arial" panose="020B0604020202020204" pitchFamily="34" charset="0"/>
              <a:buNone/>
              <a:tabLst/>
              <a:defRPr sz="24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marL="0" marR="0" lvl="0" indent="0" algn="l" defTabSz="914400" rtl="0" eaLnBrk="1" fontAlgn="auto" latinLnBrk="0" hangingPunct="1">
              <a:lnSpc>
                <a:spcPct val="100000"/>
              </a:lnSpc>
              <a:spcBef>
                <a:spcPts val="0"/>
              </a:spcBef>
              <a:spcAft>
                <a:spcPts val="0"/>
              </a:spcAft>
              <a:buClr>
                <a:srgbClr val="7295FB"/>
              </a:buClr>
              <a:buSzTx/>
              <a:buFont typeface="Arial" panose="020B0604020202020204" pitchFamily="34" charset="0"/>
              <a:buNone/>
              <a:tabLst/>
              <a:defRPr/>
            </a:pP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 </a:t>
            </a:r>
            <a:r>
              <a:rPr lang="pt-BR" dirty="0" err="1"/>
              <a:t>Fusce</a:t>
            </a:r>
            <a:r>
              <a:rPr lang="pt-BR" dirty="0"/>
              <a:t> </a:t>
            </a:r>
            <a:r>
              <a:rPr lang="pt-BR" dirty="0" err="1"/>
              <a:t>rhoncus</a:t>
            </a:r>
            <a:r>
              <a:rPr lang="pt-BR" dirty="0"/>
              <a:t> </a:t>
            </a:r>
            <a:r>
              <a:rPr lang="pt-BR" dirty="0" err="1"/>
              <a:t>arcu</a:t>
            </a:r>
            <a:r>
              <a:rPr lang="pt-BR" dirty="0"/>
              <a:t> </a:t>
            </a:r>
            <a:r>
              <a:rPr lang="pt-BR" dirty="0" err="1"/>
              <a:t>sed</a:t>
            </a:r>
            <a:r>
              <a:rPr lang="pt-BR" dirty="0"/>
              <a:t> </a:t>
            </a:r>
            <a:r>
              <a:rPr lang="pt-BR" dirty="0" err="1"/>
              <a:t>aliquet</a:t>
            </a:r>
            <a:r>
              <a:rPr lang="pt-BR" dirty="0"/>
              <a:t> </a:t>
            </a:r>
            <a:r>
              <a:rPr lang="pt-BR" dirty="0" err="1"/>
              <a:t>fringilla</a:t>
            </a:r>
            <a:r>
              <a:rPr lang="pt-BR" dirty="0"/>
              <a:t>. Nunc </a:t>
            </a:r>
            <a:r>
              <a:rPr lang="pt-BR" dirty="0" err="1"/>
              <a:t>euismod</a:t>
            </a:r>
            <a:r>
              <a:rPr lang="pt-BR" dirty="0"/>
              <a:t> </a:t>
            </a:r>
            <a:r>
              <a:rPr lang="pt-BR" dirty="0" err="1"/>
              <a:t>ligula</a:t>
            </a:r>
            <a:r>
              <a:rPr lang="pt-BR" dirty="0"/>
              <a:t> sem.</a:t>
            </a:r>
          </a:p>
        </p:txBody>
      </p:sp>
      <p:sp>
        <p:nvSpPr>
          <p:cNvPr id="11" name="Espaço Reservado para Texto 6">
            <a:extLst>
              <a:ext uri="{FF2B5EF4-FFF2-40B4-BE49-F238E27FC236}">
                <a16:creationId xmlns:a16="http://schemas.microsoft.com/office/drawing/2014/main" id="{BB61CBD0-F6E3-5931-B8BB-CC5A7AD31FC5}"/>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grpSp>
        <p:nvGrpSpPr>
          <p:cNvPr id="3" name="Agrupar 3">
            <a:extLst>
              <a:ext uri="{FF2B5EF4-FFF2-40B4-BE49-F238E27FC236}">
                <a16:creationId xmlns:a16="http://schemas.microsoft.com/office/drawing/2014/main" id="{9A433D08-49D5-16A0-0F11-8999378AABFE}"/>
              </a:ext>
            </a:extLst>
          </p:cNvPr>
          <p:cNvGrpSpPr/>
          <p:nvPr userDrawn="1"/>
        </p:nvGrpSpPr>
        <p:grpSpPr>
          <a:xfrm rot="10800000" flipV="1">
            <a:off x="9030564" y="754028"/>
            <a:ext cx="3161436" cy="571500"/>
            <a:chOff x="270268" y="722482"/>
            <a:chExt cx="3161436" cy="571500"/>
          </a:xfrm>
        </p:grpSpPr>
        <p:cxnSp>
          <p:nvCxnSpPr>
            <p:cNvPr id="4" name="Conector Reto 4">
              <a:extLst>
                <a:ext uri="{FF2B5EF4-FFF2-40B4-BE49-F238E27FC236}">
                  <a16:creationId xmlns:a16="http://schemas.microsoft.com/office/drawing/2014/main" id="{E35DB006-A35A-3C64-E7A4-BE1383D826B1}"/>
                </a:ext>
              </a:extLst>
            </p:cNvPr>
            <p:cNvCxnSpPr>
              <a:cxnSpLocks/>
            </p:cNvCxnSpPr>
            <p:nvPr/>
          </p:nvCxnSpPr>
          <p:spPr>
            <a:xfrm rot="10800000" flipV="1">
              <a:off x="270268" y="980728"/>
              <a:ext cx="3161436" cy="0"/>
            </a:xfrm>
            <a:prstGeom prst="line">
              <a:avLst/>
            </a:prstGeom>
            <a:ln w="76200">
              <a:solidFill>
                <a:srgbClr val="003B4A"/>
              </a:solidFill>
            </a:ln>
          </p:spPr>
          <p:style>
            <a:lnRef idx="1">
              <a:schemeClr val="accent1"/>
            </a:lnRef>
            <a:fillRef idx="0">
              <a:schemeClr val="accent1"/>
            </a:fillRef>
            <a:effectRef idx="0">
              <a:schemeClr val="accent1"/>
            </a:effectRef>
            <a:fontRef idx="minor">
              <a:schemeClr val="tx1"/>
            </a:fontRef>
          </p:style>
        </p:cxnSp>
        <p:cxnSp>
          <p:nvCxnSpPr>
            <p:cNvPr id="5" name="Conector Reto 5">
              <a:extLst>
                <a:ext uri="{FF2B5EF4-FFF2-40B4-BE49-F238E27FC236}">
                  <a16:creationId xmlns:a16="http://schemas.microsoft.com/office/drawing/2014/main" id="{D263798F-ECA4-80F7-FB06-258452065DD3}"/>
                </a:ext>
              </a:extLst>
            </p:cNvPr>
            <p:cNvCxnSpPr>
              <a:cxnSpLocks/>
            </p:cNvCxnSpPr>
            <p:nvPr/>
          </p:nvCxnSpPr>
          <p:spPr>
            <a:xfrm rot="10800000" flipV="1">
              <a:off x="270268" y="722482"/>
              <a:ext cx="929882" cy="0"/>
            </a:xfrm>
            <a:prstGeom prst="line">
              <a:avLst/>
            </a:prstGeom>
            <a:ln w="76200">
              <a:solidFill>
                <a:srgbClr val="B1FF5E"/>
              </a:solidFill>
            </a:ln>
          </p:spPr>
          <p:style>
            <a:lnRef idx="1">
              <a:schemeClr val="accent1"/>
            </a:lnRef>
            <a:fillRef idx="0">
              <a:schemeClr val="accent1"/>
            </a:fillRef>
            <a:effectRef idx="0">
              <a:schemeClr val="accent1"/>
            </a:effectRef>
            <a:fontRef idx="minor">
              <a:schemeClr val="tx1"/>
            </a:fontRef>
          </p:style>
        </p:cxnSp>
        <p:cxnSp>
          <p:nvCxnSpPr>
            <p:cNvPr id="13" name="Conector Reto 6">
              <a:extLst>
                <a:ext uri="{FF2B5EF4-FFF2-40B4-BE49-F238E27FC236}">
                  <a16:creationId xmlns:a16="http://schemas.microsoft.com/office/drawing/2014/main" id="{739B4674-B949-DDC4-DD67-7DF1AA83E06C}"/>
                </a:ext>
              </a:extLst>
            </p:cNvPr>
            <p:cNvCxnSpPr>
              <a:cxnSpLocks/>
            </p:cNvCxnSpPr>
            <p:nvPr/>
          </p:nvCxnSpPr>
          <p:spPr>
            <a:xfrm rot="10800000" flipV="1">
              <a:off x="270268" y="1293982"/>
              <a:ext cx="2225332" cy="0"/>
            </a:xfrm>
            <a:prstGeom prst="line">
              <a:avLst/>
            </a:prstGeom>
            <a:ln w="76200">
              <a:solidFill>
                <a:srgbClr val="5EEFEB"/>
              </a:solidFill>
            </a:ln>
          </p:spPr>
          <p:style>
            <a:lnRef idx="1">
              <a:schemeClr val="accent1"/>
            </a:lnRef>
            <a:fillRef idx="0">
              <a:schemeClr val="accent1"/>
            </a:fillRef>
            <a:effectRef idx="0">
              <a:schemeClr val="accent1"/>
            </a:effectRef>
            <a:fontRef idx="minor">
              <a:schemeClr val="tx1"/>
            </a:fontRef>
          </p:style>
        </p:cxnSp>
      </p:grpSp>
      <p:grpSp>
        <p:nvGrpSpPr>
          <p:cNvPr id="29" name="Agrupar 28">
            <a:extLst>
              <a:ext uri="{FF2B5EF4-FFF2-40B4-BE49-F238E27FC236}">
                <a16:creationId xmlns:a16="http://schemas.microsoft.com/office/drawing/2014/main" id="{B723B3AA-3A61-901F-EB12-04C5E747BDDE}"/>
              </a:ext>
            </a:extLst>
          </p:cNvPr>
          <p:cNvGrpSpPr/>
          <p:nvPr userDrawn="1"/>
        </p:nvGrpSpPr>
        <p:grpSpPr>
          <a:xfrm>
            <a:off x="251742" y="6317301"/>
            <a:ext cx="1909695" cy="419981"/>
            <a:chOff x="4768815" y="5836764"/>
            <a:chExt cx="2358461" cy="518673"/>
          </a:xfrm>
        </p:grpSpPr>
        <p:pic>
          <p:nvPicPr>
            <p:cNvPr id="30" name="Graphic 22">
              <a:extLst>
                <a:ext uri="{FF2B5EF4-FFF2-40B4-BE49-F238E27FC236}">
                  <a16:creationId xmlns:a16="http://schemas.microsoft.com/office/drawing/2014/main" id="{DB2E93B0-CF6C-07B9-E81C-D50EBD644D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31" name="Gráfico 30">
              <a:extLst>
                <a:ext uri="{FF2B5EF4-FFF2-40B4-BE49-F238E27FC236}">
                  <a16:creationId xmlns:a16="http://schemas.microsoft.com/office/drawing/2014/main" id="{33785CB7-7303-67B0-AFD1-6D963199FE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cxnSp>
        <p:nvCxnSpPr>
          <p:cNvPr id="9" name="Conector Reto 4">
            <a:extLst>
              <a:ext uri="{FF2B5EF4-FFF2-40B4-BE49-F238E27FC236}">
                <a16:creationId xmlns:a16="http://schemas.microsoft.com/office/drawing/2014/main" id="{48883F65-C539-A53F-6ED9-31EE1B7C4B35}"/>
              </a:ext>
            </a:extLst>
          </p:cNvPr>
          <p:cNvCxnSpPr>
            <a:cxnSpLocks/>
          </p:cNvCxnSpPr>
          <p:nvPr userDrawn="1"/>
        </p:nvCxnSpPr>
        <p:spPr>
          <a:xfrm>
            <a:off x="-5710" y="4467167"/>
            <a:ext cx="1123722" cy="0"/>
          </a:xfrm>
          <a:prstGeom prst="line">
            <a:avLst/>
          </a:prstGeom>
          <a:ln w="28575">
            <a:solidFill>
              <a:srgbClr val="003B4A"/>
            </a:solidFill>
          </a:ln>
        </p:spPr>
        <p:style>
          <a:lnRef idx="1">
            <a:schemeClr val="accent1"/>
          </a:lnRef>
          <a:fillRef idx="0">
            <a:schemeClr val="accent1"/>
          </a:fillRef>
          <a:effectRef idx="0">
            <a:schemeClr val="accent1"/>
          </a:effectRef>
          <a:fontRef idx="minor">
            <a:schemeClr val="tx1"/>
          </a:fontRef>
        </p:style>
      </p:cxnSp>
      <p:sp>
        <p:nvSpPr>
          <p:cNvPr id="12" name="Espaço Reservado para Texto 6">
            <a:extLst>
              <a:ext uri="{FF2B5EF4-FFF2-40B4-BE49-F238E27FC236}">
                <a16:creationId xmlns:a16="http://schemas.microsoft.com/office/drawing/2014/main" id="{ED39DD6C-E993-E9BA-8F1D-BEEFE35C830E}"/>
              </a:ext>
            </a:extLst>
          </p:cNvPr>
          <p:cNvSpPr>
            <a:spLocks noGrp="1"/>
          </p:cNvSpPr>
          <p:nvPr>
            <p:ph type="body" sz="quarter" idx="19" hasCustomPrompt="1"/>
          </p:nvPr>
        </p:nvSpPr>
        <p:spPr>
          <a:xfrm>
            <a:off x="783771" y="4696287"/>
            <a:ext cx="5152570" cy="1351394"/>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7295FB"/>
              </a:buClr>
              <a:buSzTx/>
              <a:buFont typeface="Arial" panose="020B0604020202020204" pitchFamily="34" charset="0"/>
              <a:buNone/>
              <a:tabLst/>
              <a:defRPr sz="1400" b="0" i="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marL="0" marR="0" lvl="0" indent="0" algn="l" defTabSz="914400" rtl="0" eaLnBrk="1" fontAlgn="auto" latinLnBrk="0" hangingPunct="1">
              <a:lnSpc>
                <a:spcPct val="100000"/>
              </a:lnSpc>
              <a:spcBef>
                <a:spcPts val="0"/>
              </a:spcBef>
              <a:spcAft>
                <a:spcPts val="0"/>
              </a:spcAft>
              <a:buClr>
                <a:srgbClr val="7295FB"/>
              </a:buClr>
              <a:buSzTx/>
              <a:buFont typeface="Arial" panose="020B0604020202020204" pitchFamily="34" charset="0"/>
              <a:buNone/>
              <a:tabLst/>
              <a:defRPr/>
            </a:pPr>
            <a:r>
              <a:rPr lang="pt-BR" dirty="0"/>
              <a:t>Tradução do texto em inglês.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 </a:t>
            </a:r>
            <a:r>
              <a:rPr lang="pt-BR" dirty="0" err="1"/>
              <a:t>metus</a:t>
            </a:r>
            <a:r>
              <a:rPr lang="pt-BR" dirty="0"/>
              <a:t>. </a:t>
            </a:r>
            <a:r>
              <a:rPr lang="pt-BR" dirty="0" err="1"/>
              <a:t>Fusce</a:t>
            </a:r>
            <a:r>
              <a:rPr lang="pt-BR" dirty="0"/>
              <a:t> </a:t>
            </a:r>
            <a:r>
              <a:rPr lang="pt-BR" dirty="0" err="1"/>
              <a:t>rhoncus</a:t>
            </a:r>
            <a:r>
              <a:rPr lang="pt-BR" dirty="0"/>
              <a:t> </a:t>
            </a:r>
            <a:r>
              <a:rPr lang="pt-BR" dirty="0" err="1"/>
              <a:t>arcu</a:t>
            </a:r>
            <a:r>
              <a:rPr lang="pt-BR" dirty="0"/>
              <a:t> </a:t>
            </a:r>
            <a:r>
              <a:rPr lang="pt-BR" dirty="0" err="1"/>
              <a:t>sed</a:t>
            </a:r>
            <a:r>
              <a:rPr lang="pt-BR" dirty="0"/>
              <a:t> </a:t>
            </a:r>
            <a:r>
              <a:rPr lang="pt-BR" dirty="0" err="1"/>
              <a:t>aliquet</a:t>
            </a:r>
            <a:r>
              <a:rPr lang="pt-BR" dirty="0"/>
              <a:t> </a:t>
            </a:r>
            <a:r>
              <a:rPr lang="pt-BR" dirty="0" err="1"/>
              <a:t>fringilla</a:t>
            </a:r>
            <a:r>
              <a:rPr lang="pt-BR" dirty="0"/>
              <a:t>.</a:t>
            </a:r>
          </a:p>
        </p:txBody>
      </p:sp>
      <p:sp>
        <p:nvSpPr>
          <p:cNvPr id="14" name="Título 1">
            <a:extLst>
              <a:ext uri="{FF2B5EF4-FFF2-40B4-BE49-F238E27FC236}">
                <a16:creationId xmlns:a16="http://schemas.microsoft.com/office/drawing/2014/main" id="{5F84298B-972F-155A-DEB2-18B52C976CA5}"/>
              </a:ext>
            </a:extLst>
          </p:cNvPr>
          <p:cNvSpPr>
            <a:spLocks noGrp="1"/>
          </p:cNvSpPr>
          <p:nvPr>
            <p:ph type="title" hasCustomPrompt="1"/>
          </p:nvPr>
        </p:nvSpPr>
        <p:spPr>
          <a:xfrm>
            <a:off x="783772" y="541564"/>
            <a:ext cx="5972135" cy="783773"/>
          </a:xfrm>
          <a:prstGeom prst="rect">
            <a:avLst/>
          </a:prstGeom>
        </p:spPr>
        <p:txBody>
          <a:bodyPr anchor="b"/>
          <a:lstStyle>
            <a:lvl1pPr algn="l">
              <a:defRPr sz="2800">
                <a:solidFill>
                  <a:srgbClr val="00BDA7"/>
                </a:solidFill>
              </a:defRPr>
            </a:lvl1pPr>
          </a:lstStyle>
          <a:p>
            <a:r>
              <a:rPr lang="pt-BR" dirty="0"/>
              <a:t>Insira um subtítulo</a:t>
            </a:r>
          </a:p>
        </p:txBody>
      </p:sp>
      <p:sp>
        <p:nvSpPr>
          <p:cNvPr id="15" name="Espaço Reservado para Texto 3">
            <a:extLst>
              <a:ext uri="{FF2B5EF4-FFF2-40B4-BE49-F238E27FC236}">
                <a16:creationId xmlns:a16="http://schemas.microsoft.com/office/drawing/2014/main" id="{DFC69FFD-6BB0-FBE5-9E39-F142AB665C02}"/>
              </a:ext>
            </a:extLst>
          </p:cNvPr>
          <p:cNvSpPr>
            <a:spLocks noGrp="1"/>
          </p:cNvSpPr>
          <p:nvPr>
            <p:ph type="body" sz="quarter" idx="18" hasCustomPrompt="1"/>
          </p:nvPr>
        </p:nvSpPr>
        <p:spPr>
          <a:xfrm>
            <a:off x="783772" y="1438276"/>
            <a:ext cx="5972135" cy="357772"/>
          </a:xfrm>
          <a:prstGeom prst="rect">
            <a:avLst/>
          </a:prstGeom>
        </p:spPr>
        <p:txBody>
          <a:bodyPr/>
          <a:lstStyle>
            <a:lvl1pPr algn="l">
              <a:defRPr sz="1600" b="0" i="1">
                <a:solidFill>
                  <a:srgbClr val="003B4A"/>
                </a:solidFill>
              </a:defRPr>
            </a:lvl1pPr>
          </a:lstStyle>
          <a:p>
            <a:pPr lvl="0"/>
            <a:r>
              <a:rPr lang="pt-BR" dirty="0"/>
              <a:t>Insira o subtítulo em inglês</a:t>
            </a:r>
          </a:p>
        </p:txBody>
      </p:sp>
    </p:spTree>
    <p:extLst>
      <p:ext uri="{BB962C8B-B14F-4D97-AF65-F5344CB8AC3E}">
        <p14:creationId xmlns:p14="http://schemas.microsoft.com/office/powerpoint/2010/main" val="1403218856"/>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o e Image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Espaço Reservado para Imagem 16">
            <a:extLst>
              <a:ext uri="{FF2B5EF4-FFF2-40B4-BE49-F238E27FC236}">
                <a16:creationId xmlns:a16="http://schemas.microsoft.com/office/drawing/2014/main" id="{189600F7-D530-1ECD-D5A3-808DE37BAFAB}"/>
              </a:ext>
            </a:extLst>
          </p:cNvPr>
          <p:cNvSpPr>
            <a:spLocks noGrp="1"/>
          </p:cNvSpPr>
          <p:nvPr>
            <p:ph type="pic" sz="quarter" idx="16"/>
          </p:nvPr>
        </p:nvSpPr>
        <p:spPr>
          <a:xfrm>
            <a:off x="7104249" y="0"/>
            <a:ext cx="5087751" cy="6858000"/>
          </a:xfrm>
          <a:prstGeom prst="rect">
            <a:avLst/>
          </a:prstGeom>
          <a:solidFill>
            <a:srgbClr val="003B4A"/>
          </a:solidFill>
          <a:ln>
            <a:noFill/>
          </a:ln>
        </p:spPr>
        <p:txBody>
          <a:bodyPr/>
          <a:lstStyle/>
          <a:p>
            <a:endParaRPr lang="pt-BR"/>
          </a:p>
        </p:txBody>
      </p:sp>
      <p:sp>
        <p:nvSpPr>
          <p:cNvPr id="8" name="Espaço Reservado para Texto 6">
            <a:extLst>
              <a:ext uri="{FF2B5EF4-FFF2-40B4-BE49-F238E27FC236}">
                <a16:creationId xmlns:a16="http://schemas.microsoft.com/office/drawing/2014/main" id="{45703633-6C54-06C0-1F46-8C5DADEF0D7D}"/>
              </a:ext>
            </a:extLst>
          </p:cNvPr>
          <p:cNvSpPr>
            <a:spLocks noGrp="1"/>
          </p:cNvSpPr>
          <p:nvPr>
            <p:ph type="body" sz="quarter" idx="17"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grpSp>
        <p:nvGrpSpPr>
          <p:cNvPr id="4" name="Agrupar 3">
            <a:extLst>
              <a:ext uri="{FF2B5EF4-FFF2-40B4-BE49-F238E27FC236}">
                <a16:creationId xmlns:a16="http://schemas.microsoft.com/office/drawing/2014/main" id="{89C42536-7520-497E-799C-51BB074525DC}"/>
              </a:ext>
            </a:extLst>
          </p:cNvPr>
          <p:cNvGrpSpPr/>
          <p:nvPr userDrawn="1"/>
        </p:nvGrpSpPr>
        <p:grpSpPr>
          <a:xfrm>
            <a:off x="251742" y="6317301"/>
            <a:ext cx="1909695" cy="419981"/>
            <a:chOff x="4768815" y="5836764"/>
            <a:chExt cx="2358461" cy="518673"/>
          </a:xfrm>
        </p:grpSpPr>
        <p:pic>
          <p:nvPicPr>
            <p:cNvPr id="5" name="Graphic 22">
              <a:extLst>
                <a:ext uri="{FF2B5EF4-FFF2-40B4-BE49-F238E27FC236}">
                  <a16:creationId xmlns:a16="http://schemas.microsoft.com/office/drawing/2014/main" id="{280B168E-8D1C-6A3D-213A-2E2966AE4E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6" name="Gráfico 5">
              <a:extLst>
                <a:ext uri="{FF2B5EF4-FFF2-40B4-BE49-F238E27FC236}">
                  <a16:creationId xmlns:a16="http://schemas.microsoft.com/office/drawing/2014/main" id="{21E9BCB1-C7C8-763A-71C4-562E597521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cxnSp>
        <p:nvCxnSpPr>
          <p:cNvPr id="12" name="Conector Reto 4">
            <a:extLst>
              <a:ext uri="{FF2B5EF4-FFF2-40B4-BE49-F238E27FC236}">
                <a16:creationId xmlns:a16="http://schemas.microsoft.com/office/drawing/2014/main" id="{BB6D14ED-1E8E-B20B-B5DC-048159395A7C}"/>
              </a:ext>
            </a:extLst>
          </p:cNvPr>
          <p:cNvCxnSpPr>
            <a:cxnSpLocks/>
          </p:cNvCxnSpPr>
          <p:nvPr userDrawn="1"/>
        </p:nvCxnSpPr>
        <p:spPr>
          <a:xfrm>
            <a:off x="-5710" y="4467167"/>
            <a:ext cx="1123722" cy="0"/>
          </a:xfrm>
          <a:prstGeom prst="line">
            <a:avLst/>
          </a:prstGeom>
          <a:ln w="28575">
            <a:solidFill>
              <a:srgbClr val="003B4A"/>
            </a:solidFill>
          </a:ln>
        </p:spPr>
        <p:style>
          <a:lnRef idx="1">
            <a:schemeClr val="accent1"/>
          </a:lnRef>
          <a:fillRef idx="0">
            <a:schemeClr val="accent1"/>
          </a:fillRef>
          <a:effectRef idx="0">
            <a:schemeClr val="accent1"/>
          </a:effectRef>
          <a:fontRef idx="minor">
            <a:schemeClr val="tx1"/>
          </a:fontRef>
        </p:style>
      </p:cxnSp>
      <p:sp>
        <p:nvSpPr>
          <p:cNvPr id="13" name="Título 1">
            <a:extLst>
              <a:ext uri="{FF2B5EF4-FFF2-40B4-BE49-F238E27FC236}">
                <a16:creationId xmlns:a16="http://schemas.microsoft.com/office/drawing/2014/main" id="{DD6B167F-18ED-8602-A2BB-17D89A13DE40}"/>
              </a:ext>
            </a:extLst>
          </p:cNvPr>
          <p:cNvSpPr>
            <a:spLocks noGrp="1"/>
          </p:cNvSpPr>
          <p:nvPr>
            <p:ph type="title" hasCustomPrompt="1"/>
          </p:nvPr>
        </p:nvSpPr>
        <p:spPr>
          <a:xfrm>
            <a:off x="783772" y="541564"/>
            <a:ext cx="6043018" cy="783773"/>
          </a:xfrm>
          <a:prstGeom prst="rect">
            <a:avLst/>
          </a:prstGeom>
        </p:spPr>
        <p:txBody>
          <a:bodyPr anchor="b"/>
          <a:lstStyle>
            <a:lvl1pPr algn="l">
              <a:defRPr sz="2800">
                <a:solidFill>
                  <a:srgbClr val="00BDA7"/>
                </a:solidFill>
              </a:defRPr>
            </a:lvl1pPr>
          </a:lstStyle>
          <a:p>
            <a:r>
              <a:rPr lang="pt-BR" dirty="0"/>
              <a:t>Insira um subtítulo</a:t>
            </a:r>
          </a:p>
        </p:txBody>
      </p:sp>
      <p:sp>
        <p:nvSpPr>
          <p:cNvPr id="15" name="Espaço Reservado para Texto 3">
            <a:extLst>
              <a:ext uri="{FF2B5EF4-FFF2-40B4-BE49-F238E27FC236}">
                <a16:creationId xmlns:a16="http://schemas.microsoft.com/office/drawing/2014/main" id="{5385D00C-A61E-4A04-B11D-B24F18A46BF9}"/>
              </a:ext>
            </a:extLst>
          </p:cNvPr>
          <p:cNvSpPr>
            <a:spLocks noGrp="1"/>
          </p:cNvSpPr>
          <p:nvPr>
            <p:ph type="body" sz="quarter" idx="18" hasCustomPrompt="1"/>
          </p:nvPr>
        </p:nvSpPr>
        <p:spPr>
          <a:xfrm>
            <a:off x="783772" y="1438276"/>
            <a:ext cx="6043018" cy="357772"/>
          </a:xfrm>
          <a:prstGeom prst="rect">
            <a:avLst/>
          </a:prstGeom>
        </p:spPr>
        <p:txBody>
          <a:bodyPr/>
          <a:lstStyle>
            <a:lvl1pPr algn="l">
              <a:defRPr sz="1600" b="0" i="1">
                <a:solidFill>
                  <a:srgbClr val="003B4A"/>
                </a:solidFill>
              </a:defRPr>
            </a:lvl1pPr>
          </a:lstStyle>
          <a:p>
            <a:pPr lvl="0"/>
            <a:r>
              <a:rPr lang="pt-BR" dirty="0"/>
              <a:t>Insira o subtítulo em inglês</a:t>
            </a:r>
          </a:p>
        </p:txBody>
      </p:sp>
      <p:sp>
        <p:nvSpPr>
          <p:cNvPr id="17" name="Espaço Reservado para Texto 19">
            <a:extLst>
              <a:ext uri="{FF2B5EF4-FFF2-40B4-BE49-F238E27FC236}">
                <a16:creationId xmlns:a16="http://schemas.microsoft.com/office/drawing/2014/main" id="{A852A871-6DB4-C0AA-9098-91BC74030FAA}"/>
              </a:ext>
            </a:extLst>
          </p:cNvPr>
          <p:cNvSpPr>
            <a:spLocks noGrp="1"/>
          </p:cNvSpPr>
          <p:nvPr>
            <p:ph type="body" sz="quarter" idx="20" hasCustomPrompt="1"/>
          </p:nvPr>
        </p:nvSpPr>
        <p:spPr>
          <a:xfrm>
            <a:off x="783772" y="2098292"/>
            <a:ext cx="6043018" cy="2202246"/>
          </a:xfrm>
          <a:prstGeom prst="rect">
            <a:avLst/>
          </a:prstGeom>
        </p:spPr>
        <p:txBody>
          <a:bodyPr/>
          <a:lstStyle>
            <a:lvl1pPr marL="0" indent="0" algn="l">
              <a:buClr>
                <a:srgbClr val="00BDA7"/>
              </a:buClr>
              <a:buFont typeface="Arial" panose="020B0604020202020204" pitchFamily="34" charset="0"/>
              <a:buNone/>
              <a:defRPr sz="1600">
                <a:solidFill>
                  <a:srgbClr val="003B4A"/>
                </a:solidFill>
                <a:latin typeface="Verdana" panose="020B0604030504040204" pitchFamily="34" charset="0"/>
                <a:ea typeface="Verdana" panose="020B0604030504040204" pitchFamily="34" charset="0"/>
              </a:defRPr>
            </a:lvl1pPr>
            <a:lvl2pPr marL="800100" indent="-342900" algn="l">
              <a:buClr>
                <a:srgbClr val="00BDA7"/>
              </a:buClr>
              <a:buFont typeface="Arial" panose="020B0604020202020204" pitchFamily="34" charset="0"/>
              <a:buChar char="•"/>
              <a:defRPr sz="1800">
                <a:solidFill>
                  <a:srgbClr val="003B4A"/>
                </a:solidFill>
                <a:latin typeface="Verdana" panose="020B0604030504040204" pitchFamily="34" charset="0"/>
                <a:ea typeface="Verdana" panose="020B0604030504040204" pitchFamily="34" charset="0"/>
              </a:defRPr>
            </a:lvl2pPr>
            <a:lvl3pPr marL="1257300" indent="-342900" algn="l">
              <a:buClr>
                <a:srgbClr val="00BDA7"/>
              </a:buClr>
              <a:buFont typeface="Arial" panose="020B0604020202020204" pitchFamily="34" charset="0"/>
              <a:buChar char="•"/>
              <a:defRPr sz="1600">
                <a:solidFill>
                  <a:srgbClr val="003B4A"/>
                </a:solidFill>
                <a:latin typeface="Verdana" panose="020B0604030504040204" pitchFamily="34" charset="0"/>
                <a:ea typeface="Verdana" panose="020B0604030504040204" pitchFamily="34" charset="0"/>
              </a:defRPr>
            </a:lvl3pPr>
            <a:lvl4pPr marL="1657350" indent="-285750" algn="l">
              <a:buClr>
                <a:srgbClr val="00BDA7"/>
              </a:buClr>
              <a:buFont typeface="Arial" panose="020B0604020202020204" pitchFamily="34" charset="0"/>
              <a:buChar char="•"/>
              <a:defRPr sz="1400">
                <a:solidFill>
                  <a:srgbClr val="003B4A"/>
                </a:solidFill>
                <a:latin typeface="Verdana" panose="020B0604030504040204" pitchFamily="34" charset="0"/>
                <a:ea typeface="Verdana" panose="020B0604030504040204" pitchFamily="34" charset="0"/>
              </a:defRPr>
            </a:lvl4pPr>
            <a:lvl5pPr marL="2114550" indent="-285750" algn="l">
              <a:buClr>
                <a:srgbClr val="00BDA7"/>
              </a:buClr>
              <a:buFont typeface="Arial" panose="020B0604020202020204" pitchFamily="34" charset="0"/>
              <a:buChar char="•"/>
              <a:defRPr sz="1400">
                <a:solidFill>
                  <a:srgbClr val="003B4A"/>
                </a:solidFill>
                <a:latin typeface="Verdana" panose="020B0604030504040204" pitchFamily="34" charset="0"/>
                <a:ea typeface="Verdana" panose="020B0604030504040204" pitchFamily="34" charset="0"/>
              </a:defRPr>
            </a:lvl5pPr>
          </a:lstStyle>
          <a:p>
            <a:pPr lvl="0"/>
            <a:r>
              <a:rPr lang="pt-BR" dirty="0"/>
              <a:t>Insira o texto desejado</a:t>
            </a:r>
          </a:p>
          <a:p>
            <a:pPr lvl="1"/>
            <a:r>
              <a:rPr lang="pt-BR" dirty="0"/>
              <a:t>Exemplo de tópico</a:t>
            </a:r>
          </a:p>
          <a:p>
            <a:pPr lvl="2"/>
            <a:r>
              <a:rPr lang="pt-BR" dirty="0"/>
              <a:t>Exemplo de subtópico</a:t>
            </a:r>
          </a:p>
        </p:txBody>
      </p:sp>
      <p:sp>
        <p:nvSpPr>
          <p:cNvPr id="18" name="Espaço Reservado para Texto 19">
            <a:extLst>
              <a:ext uri="{FF2B5EF4-FFF2-40B4-BE49-F238E27FC236}">
                <a16:creationId xmlns:a16="http://schemas.microsoft.com/office/drawing/2014/main" id="{2D751B19-62E5-3557-3132-D32B6FF1F04A}"/>
              </a:ext>
            </a:extLst>
          </p:cNvPr>
          <p:cNvSpPr>
            <a:spLocks noGrp="1"/>
          </p:cNvSpPr>
          <p:nvPr>
            <p:ph type="body" sz="quarter" idx="21" hasCustomPrompt="1"/>
          </p:nvPr>
        </p:nvSpPr>
        <p:spPr>
          <a:xfrm>
            <a:off x="783772" y="4602781"/>
            <a:ext cx="6043018" cy="1401457"/>
          </a:xfrm>
          <a:prstGeom prst="rect">
            <a:avLst/>
          </a:prstGeom>
        </p:spPr>
        <p:txBody>
          <a:bodyPr/>
          <a:lstStyle>
            <a:lvl1pPr marL="0" indent="0" algn="l">
              <a:buClr>
                <a:srgbClr val="00BDA7"/>
              </a:buClr>
              <a:buFont typeface="Arial" panose="020B0604020202020204" pitchFamily="34" charset="0"/>
              <a:buNone/>
              <a:defRPr sz="1200" b="0" i="1">
                <a:solidFill>
                  <a:srgbClr val="003B4A"/>
                </a:solidFill>
                <a:latin typeface="Verdana" panose="020B0604030504040204" pitchFamily="34" charset="0"/>
                <a:ea typeface="Verdana" panose="020B0604030504040204" pitchFamily="34" charset="0"/>
              </a:defRPr>
            </a:lvl1pPr>
            <a:lvl2pPr marL="800100" indent="-342900" algn="l">
              <a:buClr>
                <a:srgbClr val="00BDA7"/>
              </a:buClr>
              <a:buFont typeface="Arial" panose="020B0604020202020204" pitchFamily="34" charset="0"/>
              <a:buChar char="•"/>
              <a:defRPr sz="1400" b="0" i="1">
                <a:solidFill>
                  <a:srgbClr val="003B4A"/>
                </a:solidFill>
                <a:latin typeface="Verdana" panose="020B0604030504040204" pitchFamily="34" charset="0"/>
                <a:ea typeface="Verdana" panose="020B0604030504040204" pitchFamily="34" charset="0"/>
              </a:defRPr>
            </a:lvl2pPr>
            <a:lvl3pPr marL="1257300" indent="-342900" algn="l">
              <a:buClr>
                <a:srgbClr val="00BDA7"/>
              </a:buClr>
              <a:buFont typeface="Arial" panose="020B0604020202020204" pitchFamily="34" charset="0"/>
              <a:buChar char="•"/>
              <a:defRPr sz="1200" b="0" i="1">
                <a:solidFill>
                  <a:srgbClr val="003B4A"/>
                </a:solidFill>
                <a:latin typeface="Verdana" panose="020B0604030504040204" pitchFamily="34" charset="0"/>
                <a:ea typeface="Verdana" panose="020B0604030504040204" pitchFamily="34" charset="0"/>
              </a:defRPr>
            </a:lvl3pPr>
            <a:lvl4pPr marL="1657350" indent="-285750" algn="l">
              <a:buClr>
                <a:srgbClr val="00BDA7"/>
              </a:buClr>
              <a:buFont typeface="Arial" panose="020B0604020202020204" pitchFamily="34" charset="0"/>
              <a:buChar char="•"/>
              <a:defRPr sz="1100" b="0" i="1">
                <a:solidFill>
                  <a:srgbClr val="003B4A"/>
                </a:solidFill>
                <a:latin typeface="Verdana" panose="020B0604030504040204" pitchFamily="34" charset="0"/>
                <a:ea typeface="Verdana" panose="020B0604030504040204" pitchFamily="34" charset="0"/>
              </a:defRPr>
            </a:lvl4pPr>
            <a:lvl5pPr marL="2114550" indent="-285750" algn="l">
              <a:buClr>
                <a:srgbClr val="00BDA7"/>
              </a:buClr>
              <a:buFont typeface="Arial" panose="020B0604020202020204" pitchFamily="34" charset="0"/>
              <a:buChar char="•"/>
              <a:defRPr sz="1100" b="0" i="1">
                <a:solidFill>
                  <a:srgbClr val="003B4A"/>
                </a:solidFill>
                <a:latin typeface="Verdana" panose="020B0604030504040204" pitchFamily="34" charset="0"/>
                <a:ea typeface="Verdana" panose="020B0604030504040204" pitchFamily="34" charset="0"/>
              </a:defRPr>
            </a:lvl5pPr>
          </a:lstStyle>
          <a:p>
            <a:pPr lvl="0"/>
            <a:r>
              <a:rPr lang="pt-BR" dirty="0"/>
              <a:t>Insira o texto traduzido em inglês</a:t>
            </a:r>
          </a:p>
          <a:p>
            <a:pPr lvl="1"/>
            <a:r>
              <a:rPr lang="pt-BR" dirty="0"/>
              <a:t>Exemplo de tópico</a:t>
            </a:r>
          </a:p>
          <a:p>
            <a:pPr lvl="2"/>
            <a:r>
              <a:rPr lang="pt-BR" dirty="0"/>
              <a:t>Exemplo de subtópico</a:t>
            </a:r>
          </a:p>
        </p:txBody>
      </p:sp>
    </p:spTree>
    <p:extLst>
      <p:ext uri="{BB962C8B-B14F-4D97-AF65-F5344CB8AC3E}">
        <p14:creationId xmlns:p14="http://schemas.microsoft.com/office/powerpoint/2010/main" val="315158619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M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Espaço Reservado para Imagem 16">
            <a:extLst>
              <a:ext uri="{FF2B5EF4-FFF2-40B4-BE49-F238E27FC236}">
                <a16:creationId xmlns:a16="http://schemas.microsoft.com/office/drawing/2014/main" id="{0AA649CE-9DFC-99EB-0D5B-52755519646A}"/>
              </a:ext>
            </a:extLst>
          </p:cNvPr>
          <p:cNvSpPr>
            <a:spLocks noGrp="1"/>
          </p:cNvSpPr>
          <p:nvPr>
            <p:ph type="pic" sz="quarter" idx="16"/>
          </p:nvPr>
        </p:nvSpPr>
        <p:spPr>
          <a:xfrm>
            <a:off x="4587368" y="2021458"/>
            <a:ext cx="3017264" cy="2284438"/>
          </a:xfrm>
          <a:prstGeom prst="roundRect">
            <a:avLst>
              <a:gd name="adj" fmla="val 4208"/>
            </a:avLst>
          </a:prstGeom>
          <a:solidFill>
            <a:srgbClr val="003B4A"/>
          </a:solidFill>
          <a:ln>
            <a:noFill/>
          </a:ln>
        </p:spPr>
        <p:txBody>
          <a:bodyPr/>
          <a:lstStyle/>
          <a:p>
            <a:endParaRPr lang="pt-BR"/>
          </a:p>
        </p:txBody>
      </p:sp>
      <p:sp>
        <p:nvSpPr>
          <p:cNvPr id="19" name="Espaço Reservado para Imagem 16">
            <a:extLst>
              <a:ext uri="{FF2B5EF4-FFF2-40B4-BE49-F238E27FC236}">
                <a16:creationId xmlns:a16="http://schemas.microsoft.com/office/drawing/2014/main" id="{DA0DDE47-BD6C-8C6B-6767-56E6781A8F79}"/>
              </a:ext>
            </a:extLst>
          </p:cNvPr>
          <p:cNvSpPr>
            <a:spLocks noGrp="1"/>
          </p:cNvSpPr>
          <p:nvPr>
            <p:ph type="pic" sz="quarter" idx="17"/>
          </p:nvPr>
        </p:nvSpPr>
        <p:spPr>
          <a:xfrm>
            <a:off x="8390968" y="2021458"/>
            <a:ext cx="3017264" cy="2284438"/>
          </a:xfrm>
          <a:prstGeom prst="roundRect">
            <a:avLst>
              <a:gd name="adj" fmla="val 4208"/>
            </a:avLst>
          </a:prstGeom>
          <a:solidFill>
            <a:srgbClr val="003B4A"/>
          </a:solidFill>
          <a:ln>
            <a:noFill/>
          </a:ln>
        </p:spPr>
        <p:txBody>
          <a:bodyPr/>
          <a:lstStyle/>
          <a:p>
            <a:endParaRPr lang="pt-BR"/>
          </a:p>
        </p:txBody>
      </p:sp>
      <p:sp>
        <p:nvSpPr>
          <p:cNvPr id="17" name="Espaço Reservado para Imagem 16">
            <a:extLst>
              <a:ext uri="{FF2B5EF4-FFF2-40B4-BE49-F238E27FC236}">
                <a16:creationId xmlns:a16="http://schemas.microsoft.com/office/drawing/2014/main" id="{9EDF9E51-6829-7EA0-F496-E3DE1F9EFF08}"/>
              </a:ext>
            </a:extLst>
          </p:cNvPr>
          <p:cNvSpPr>
            <a:spLocks noGrp="1"/>
          </p:cNvSpPr>
          <p:nvPr>
            <p:ph type="pic" sz="quarter" idx="15"/>
          </p:nvPr>
        </p:nvSpPr>
        <p:spPr>
          <a:xfrm>
            <a:off x="783770" y="2025175"/>
            <a:ext cx="3017264" cy="2284438"/>
          </a:xfrm>
          <a:prstGeom prst="roundRect">
            <a:avLst>
              <a:gd name="adj" fmla="val 4208"/>
            </a:avLst>
          </a:prstGeom>
          <a:solidFill>
            <a:srgbClr val="003B4A"/>
          </a:solidFill>
          <a:ln>
            <a:noFill/>
          </a:ln>
        </p:spPr>
        <p:txBody>
          <a:bodyPr/>
          <a:lstStyle/>
          <a:p>
            <a:endParaRPr lang="pt-BR"/>
          </a:p>
        </p:txBody>
      </p:sp>
      <p:sp>
        <p:nvSpPr>
          <p:cNvPr id="13" name="Espaço Reservado para Texto 6">
            <a:extLst>
              <a:ext uri="{FF2B5EF4-FFF2-40B4-BE49-F238E27FC236}">
                <a16:creationId xmlns:a16="http://schemas.microsoft.com/office/drawing/2014/main" id="{4EB3DB02-DB71-C706-5C8C-F3CE0AC2C98B}"/>
              </a:ext>
            </a:extLst>
          </p:cNvPr>
          <p:cNvSpPr>
            <a:spLocks noGrp="1"/>
          </p:cNvSpPr>
          <p:nvPr>
            <p:ph type="body" sz="quarter" idx="13" hasCustomPrompt="1"/>
          </p:nvPr>
        </p:nvSpPr>
        <p:spPr>
          <a:xfrm>
            <a:off x="783771" y="4486192"/>
            <a:ext cx="3017264" cy="845816"/>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600" b="0"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a:t>
            </a:r>
          </a:p>
        </p:txBody>
      </p:sp>
      <p:sp>
        <p:nvSpPr>
          <p:cNvPr id="14" name="Espaço Reservado para Texto 6">
            <a:extLst>
              <a:ext uri="{FF2B5EF4-FFF2-40B4-BE49-F238E27FC236}">
                <a16:creationId xmlns:a16="http://schemas.microsoft.com/office/drawing/2014/main" id="{92FF0FD2-CFC8-5704-C5E7-555F7DF3DF86}"/>
              </a:ext>
            </a:extLst>
          </p:cNvPr>
          <p:cNvSpPr>
            <a:spLocks noGrp="1"/>
          </p:cNvSpPr>
          <p:nvPr>
            <p:ph type="body" sz="quarter" idx="20" hasCustomPrompt="1"/>
          </p:nvPr>
        </p:nvSpPr>
        <p:spPr>
          <a:xfrm>
            <a:off x="4587368" y="4486192"/>
            <a:ext cx="3017264" cy="845816"/>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600" b="0"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p>
        </p:txBody>
      </p:sp>
      <p:sp>
        <p:nvSpPr>
          <p:cNvPr id="16" name="Espaço Reservado para Texto 6">
            <a:extLst>
              <a:ext uri="{FF2B5EF4-FFF2-40B4-BE49-F238E27FC236}">
                <a16:creationId xmlns:a16="http://schemas.microsoft.com/office/drawing/2014/main" id="{91DDBCE9-312B-E740-75B4-D4938C6B9660}"/>
              </a:ext>
            </a:extLst>
          </p:cNvPr>
          <p:cNvSpPr>
            <a:spLocks noGrp="1"/>
          </p:cNvSpPr>
          <p:nvPr>
            <p:ph type="body" sz="quarter" idx="21" hasCustomPrompt="1"/>
          </p:nvPr>
        </p:nvSpPr>
        <p:spPr>
          <a:xfrm>
            <a:off x="8390967" y="4486191"/>
            <a:ext cx="3017264" cy="856377"/>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600" b="0"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p>
        </p:txBody>
      </p:sp>
      <p:sp>
        <p:nvSpPr>
          <p:cNvPr id="27" name="Espaço Reservado para Texto 6">
            <a:extLst>
              <a:ext uri="{FF2B5EF4-FFF2-40B4-BE49-F238E27FC236}">
                <a16:creationId xmlns:a16="http://schemas.microsoft.com/office/drawing/2014/main" id="{5F8B4F0D-2630-7D2B-5C11-2E07C30784DE}"/>
              </a:ext>
            </a:extLst>
          </p:cNvPr>
          <p:cNvSpPr>
            <a:spLocks noGrp="1"/>
          </p:cNvSpPr>
          <p:nvPr>
            <p:ph type="body" sz="quarter" idx="22"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grpSp>
        <p:nvGrpSpPr>
          <p:cNvPr id="3" name="Agrupar 3">
            <a:extLst>
              <a:ext uri="{FF2B5EF4-FFF2-40B4-BE49-F238E27FC236}">
                <a16:creationId xmlns:a16="http://schemas.microsoft.com/office/drawing/2014/main" id="{7BB4E1FF-265C-F716-C4C8-027291624878}"/>
              </a:ext>
            </a:extLst>
          </p:cNvPr>
          <p:cNvGrpSpPr/>
          <p:nvPr userDrawn="1"/>
        </p:nvGrpSpPr>
        <p:grpSpPr>
          <a:xfrm rot="10800000" flipV="1">
            <a:off x="9030564" y="754028"/>
            <a:ext cx="3161436" cy="571500"/>
            <a:chOff x="270268" y="722482"/>
            <a:chExt cx="3161436" cy="571500"/>
          </a:xfrm>
        </p:grpSpPr>
        <p:cxnSp>
          <p:nvCxnSpPr>
            <p:cNvPr id="4" name="Conector Reto 4">
              <a:extLst>
                <a:ext uri="{FF2B5EF4-FFF2-40B4-BE49-F238E27FC236}">
                  <a16:creationId xmlns:a16="http://schemas.microsoft.com/office/drawing/2014/main" id="{94B6F1A9-EB72-2AAF-7ADD-1B350F654A03}"/>
                </a:ext>
              </a:extLst>
            </p:cNvPr>
            <p:cNvCxnSpPr>
              <a:cxnSpLocks/>
            </p:cNvCxnSpPr>
            <p:nvPr/>
          </p:nvCxnSpPr>
          <p:spPr>
            <a:xfrm rot="10800000" flipV="1">
              <a:off x="270268" y="980728"/>
              <a:ext cx="3161436" cy="0"/>
            </a:xfrm>
            <a:prstGeom prst="line">
              <a:avLst/>
            </a:prstGeom>
            <a:ln w="76200">
              <a:solidFill>
                <a:srgbClr val="003B4A"/>
              </a:solidFill>
            </a:ln>
          </p:spPr>
          <p:style>
            <a:lnRef idx="1">
              <a:schemeClr val="accent1"/>
            </a:lnRef>
            <a:fillRef idx="0">
              <a:schemeClr val="accent1"/>
            </a:fillRef>
            <a:effectRef idx="0">
              <a:schemeClr val="accent1"/>
            </a:effectRef>
            <a:fontRef idx="minor">
              <a:schemeClr val="tx1"/>
            </a:fontRef>
          </p:style>
        </p:cxnSp>
        <p:cxnSp>
          <p:nvCxnSpPr>
            <p:cNvPr id="5" name="Conector Reto 5">
              <a:extLst>
                <a:ext uri="{FF2B5EF4-FFF2-40B4-BE49-F238E27FC236}">
                  <a16:creationId xmlns:a16="http://schemas.microsoft.com/office/drawing/2014/main" id="{D986C961-672B-5675-1359-362DFF191D36}"/>
                </a:ext>
              </a:extLst>
            </p:cNvPr>
            <p:cNvCxnSpPr>
              <a:cxnSpLocks/>
            </p:cNvCxnSpPr>
            <p:nvPr/>
          </p:nvCxnSpPr>
          <p:spPr>
            <a:xfrm rot="10800000" flipV="1">
              <a:off x="270268" y="722482"/>
              <a:ext cx="929882" cy="0"/>
            </a:xfrm>
            <a:prstGeom prst="line">
              <a:avLst/>
            </a:prstGeom>
            <a:ln w="76200">
              <a:solidFill>
                <a:srgbClr val="B1FF5E"/>
              </a:solidFill>
            </a:ln>
          </p:spPr>
          <p:style>
            <a:lnRef idx="1">
              <a:schemeClr val="accent1"/>
            </a:lnRef>
            <a:fillRef idx="0">
              <a:schemeClr val="accent1"/>
            </a:fillRef>
            <a:effectRef idx="0">
              <a:schemeClr val="accent1"/>
            </a:effectRef>
            <a:fontRef idx="minor">
              <a:schemeClr val="tx1"/>
            </a:fontRef>
          </p:style>
        </p:cxnSp>
        <p:cxnSp>
          <p:nvCxnSpPr>
            <p:cNvPr id="6" name="Conector Reto 6">
              <a:extLst>
                <a:ext uri="{FF2B5EF4-FFF2-40B4-BE49-F238E27FC236}">
                  <a16:creationId xmlns:a16="http://schemas.microsoft.com/office/drawing/2014/main" id="{66235914-BF2A-3D3C-AEE9-A42790DB5F14}"/>
                </a:ext>
              </a:extLst>
            </p:cNvPr>
            <p:cNvCxnSpPr>
              <a:cxnSpLocks/>
            </p:cNvCxnSpPr>
            <p:nvPr/>
          </p:nvCxnSpPr>
          <p:spPr>
            <a:xfrm rot="10800000" flipV="1">
              <a:off x="270268" y="1293982"/>
              <a:ext cx="2225332" cy="0"/>
            </a:xfrm>
            <a:prstGeom prst="line">
              <a:avLst/>
            </a:prstGeom>
            <a:ln w="76200">
              <a:solidFill>
                <a:srgbClr val="5EEFEB"/>
              </a:solidFill>
            </a:ln>
          </p:spPr>
          <p:style>
            <a:lnRef idx="1">
              <a:schemeClr val="accent1"/>
            </a:lnRef>
            <a:fillRef idx="0">
              <a:schemeClr val="accent1"/>
            </a:fillRef>
            <a:effectRef idx="0">
              <a:schemeClr val="accent1"/>
            </a:effectRef>
            <a:fontRef idx="minor">
              <a:schemeClr val="tx1"/>
            </a:fontRef>
          </p:style>
        </p:cxnSp>
      </p:grpSp>
      <p:grpSp>
        <p:nvGrpSpPr>
          <p:cNvPr id="7" name="Agrupar 6">
            <a:extLst>
              <a:ext uri="{FF2B5EF4-FFF2-40B4-BE49-F238E27FC236}">
                <a16:creationId xmlns:a16="http://schemas.microsoft.com/office/drawing/2014/main" id="{1D04D7F0-FD0A-EBB0-2120-CB7E84C5AA06}"/>
              </a:ext>
            </a:extLst>
          </p:cNvPr>
          <p:cNvGrpSpPr/>
          <p:nvPr userDrawn="1"/>
        </p:nvGrpSpPr>
        <p:grpSpPr>
          <a:xfrm>
            <a:off x="251742" y="6317301"/>
            <a:ext cx="1909695" cy="419981"/>
            <a:chOff x="4768815" y="5836764"/>
            <a:chExt cx="2358461" cy="518673"/>
          </a:xfrm>
        </p:grpSpPr>
        <p:pic>
          <p:nvPicPr>
            <p:cNvPr id="10" name="Graphic 22">
              <a:extLst>
                <a:ext uri="{FF2B5EF4-FFF2-40B4-BE49-F238E27FC236}">
                  <a16:creationId xmlns:a16="http://schemas.microsoft.com/office/drawing/2014/main" id="{1225ABEA-E3CF-C51F-0504-B210A3ED3E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11" name="Gráfico 10">
              <a:extLst>
                <a:ext uri="{FF2B5EF4-FFF2-40B4-BE49-F238E27FC236}">
                  <a16:creationId xmlns:a16="http://schemas.microsoft.com/office/drawing/2014/main" id="{D906BE9D-CDA6-8897-A8F2-0F30E0506EF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sp>
        <p:nvSpPr>
          <p:cNvPr id="20" name="Espaço Reservado para Texto 6">
            <a:extLst>
              <a:ext uri="{FF2B5EF4-FFF2-40B4-BE49-F238E27FC236}">
                <a16:creationId xmlns:a16="http://schemas.microsoft.com/office/drawing/2014/main" id="{F184424E-1473-9E1C-295F-A01609B35F5B}"/>
              </a:ext>
            </a:extLst>
          </p:cNvPr>
          <p:cNvSpPr>
            <a:spLocks noGrp="1"/>
          </p:cNvSpPr>
          <p:nvPr>
            <p:ph type="body" sz="quarter" idx="23" hasCustomPrompt="1"/>
          </p:nvPr>
        </p:nvSpPr>
        <p:spPr>
          <a:xfrm>
            <a:off x="783769" y="5484597"/>
            <a:ext cx="3017264" cy="513235"/>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200" b="0" i="1"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a:t>
            </a:r>
          </a:p>
        </p:txBody>
      </p:sp>
      <p:sp>
        <p:nvSpPr>
          <p:cNvPr id="21" name="Espaço Reservado para Texto 6">
            <a:extLst>
              <a:ext uri="{FF2B5EF4-FFF2-40B4-BE49-F238E27FC236}">
                <a16:creationId xmlns:a16="http://schemas.microsoft.com/office/drawing/2014/main" id="{36A64327-4649-6EF6-934E-DC0E8462C0C4}"/>
              </a:ext>
            </a:extLst>
          </p:cNvPr>
          <p:cNvSpPr>
            <a:spLocks noGrp="1"/>
          </p:cNvSpPr>
          <p:nvPr>
            <p:ph type="body" sz="quarter" idx="24" hasCustomPrompt="1"/>
          </p:nvPr>
        </p:nvSpPr>
        <p:spPr>
          <a:xfrm>
            <a:off x="4587366" y="5484597"/>
            <a:ext cx="3017264" cy="513235"/>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200" b="0" i="1"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p>
        </p:txBody>
      </p:sp>
      <p:sp>
        <p:nvSpPr>
          <p:cNvPr id="22" name="Espaço Reservado para Texto 6">
            <a:extLst>
              <a:ext uri="{FF2B5EF4-FFF2-40B4-BE49-F238E27FC236}">
                <a16:creationId xmlns:a16="http://schemas.microsoft.com/office/drawing/2014/main" id="{6AFB4909-654D-ED52-0CC1-D9DD6D6690E9}"/>
              </a:ext>
            </a:extLst>
          </p:cNvPr>
          <p:cNvSpPr>
            <a:spLocks noGrp="1"/>
          </p:cNvSpPr>
          <p:nvPr>
            <p:ph type="body" sz="quarter" idx="25" hasCustomPrompt="1"/>
          </p:nvPr>
        </p:nvSpPr>
        <p:spPr>
          <a:xfrm>
            <a:off x="8390965" y="5484596"/>
            <a:ext cx="3017264" cy="519643"/>
          </a:xfrm>
          <a:prstGeom prst="rect">
            <a:avLst/>
          </a:prstGeom>
        </p:spPr>
        <p:txBody>
          <a:bodyPr/>
          <a:lstStyle>
            <a:lvl1pPr marL="0" indent="0" algn="l">
              <a:lnSpc>
                <a:spcPct val="100000"/>
              </a:lnSpc>
              <a:spcBef>
                <a:spcPts val="0"/>
              </a:spcBef>
              <a:buClr>
                <a:srgbClr val="7295FB"/>
              </a:buClr>
              <a:buFont typeface="Arial" panose="020B0604020202020204" pitchFamily="34" charset="0"/>
              <a:buNone/>
              <a:defRPr lang="pt-BR" sz="1200" b="0" i="1" kern="1200" dirty="0" smtClean="0">
                <a:solidFill>
                  <a:srgbClr val="003B4A"/>
                </a:solidFill>
                <a:latin typeface="Verdana" panose="020B0604030504040204" pitchFamily="34" charset="0"/>
                <a:ea typeface="Verdana" panose="020B0604030504040204" pitchFamily="34" charset="0"/>
                <a:cs typeface="+mn-cs"/>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p>
        </p:txBody>
      </p:sp>
      <p:sp>
        <p:nvSpPr>
          <p:cNvPr id="23" name="Título 1">
            <a:extLst>
              <a:ext uri="{FF2B5EF4-FFF2-40B4-BE49-F238E27FC236}">
                <a16:creationId xmlns:a16="http://schemas.microsoft.com/office/drawing/2014/main" id="{C091117C-D950-EA24-8E9D-178F453000BA}"/>
              </a:ext>
            </a:extLst>
          </p:cNvPr>
          <p:cNvSpPr>
            <a:spLocks noGrp="1"/>
          </p:cNvSpPr>
          <p:nvPr>
            <p:ph type="title" hasCustomPrompt="1"/>
          </p:nvPr>
        </p:nvSpPr>
        <p:spPr>
          <a:xfrm>
            <a:off x="783772" y="541564"/>
            <a:ext cx="8129410" cy="783773"/>
          </a:xfrm>
          <a:prstGeom prst="rect">
            <a:avLst/>
          </a:prstGeom>
        </p:spPr>
        <p:txBody>
          <a:bodyPr anchor="b"/>
          <a:lstStyle>
            <a:lvl1pPr algn="l">
              <a:defRPr sz="2800">
                <a:solidFill>
                  <a:srgbClr val="00BDA7"/>
                </a:solidFill>
              </a:defRPr>
            </a:lvl1pPr>
          </a:lstStyle>
          <a:p>
            <a:r>
              <a:rPr lang="pt-BR" dirty="0"/>
              <a:t>Insira um subtítulo</a:t>
            </a:r>
          </a:p>
        </p:txBody>
      </p:sp>
      <p:sp>
        <p:nvSpPr>
          <p:cNvPr id="24" name="Espaço Reservado para Texto 3">
            <a:extLst>
              <a:ext uri="{FF2B5EF4-FFF2-40B4-BE49-F238E27FC236}">
                <a16:creationId xmlns:a16="http://schemas.microsoft.com/office/drawing/2014/main" id="{90ECDB7F-91BF-33F7-E452-64FB4BBFBEF4}"/>
              </a:ext>
            </a:extLst>
          </p:cNvPr>
          <p:cNvSpPr>
            <a:spLocks noGrp="1"/>
          </p:cNvSpPr>
          <p:nvPr>
            <p:ph type="body" sz="quarter" idx="18" hasCustomPrompt="1"/>
          </p:nvPr>
        </p:nvSpPr>
        <p:spPr>
          <a:xfrm>
            <a:off x="783772" y="1438276"/>
            <a:ext cx="8129410" cy="357772"/>
          </a:xfrm>
          <a:prstGeom prst="rect">
            <a:avLst/>
          </a:prstGeom>
        </p:spPr>
        <p:txBody>
          <a:bodyPr/>
          <a:lstStyle>
            <a:lvl1pPr algn="l">
              <a:defRPr sz="1600" b="0" i="1">
                <a:solidFill>
                  <a:srgbClr val="003B4A"/>
                </a:solidFill>
              </a:defRPr>
            </a:lvl1pPr>
          </a:lstStyle>
          <a:p>
            <a:pPr lvl="0"/>
            <a:r>
              <a:rPr lang="pt-BR" dirty="0"/>
              <a:t>Insira o subtítulo em inglês</a:t>
            </a:r>
          </a:p>
        </p:txBody>
      </p:sp>
    </p:spTree>
    <p:extLst>
      <p:ext uri="{BB962C8B-B14F-4D97-AF65-F5344CB8AC3E}">
        <p14:creationId xmlns:p14="http://schemas.microsoft.com/office/powerpoint/2010/main" val="2667850082"/>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e Títul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Texto 6">
            <a:extLst>
              <a:ext uri="{FF2B5EF4-FFF2-40B4-BE49-F238E27FC236}">
                <a16:creationId xmlns:a16="http://schemas.microsoft.com/office/drawing/2014/main" id="{1EC63841-6B7B-C641-7134-D4DDFD82412D}"/>
              </a:ext>
            </a:extLst>
          </p:cNvPr>
          <p:cNvSpPr>
            <a:spLocks noGrp="1"/>
          </p:cNvSpPr>
          <p:nvPr>
            <p:ph type="body" sz="quarter" idx="16" hasCustomPrompt="1"/>
          </p:nvPr>
        </p:nvSpPr>
        <p:spPr>
          <a:xfrm>
            <a:off x="10835614" y="6410663"/>
            <a:ext cx="1136845" cy="271141"/>
          </a:xfrm>
          <a:prstGeom prst="rect">
            <a:avLst/>
          </a:prstGeom>
        </p:spPr>
        <p:txBody>
          <a:bodyPr anchor="ctr"/>
          <a:lstStyle>
            <a:lvl1pPr marL="0" indent="0" algn="ctr">
              <a:lnSpc>
                <a:spcPct val="150000"/>
              </a:lnSpc>
              <a:buClr>
                <a:srgbClr val="7295FB"/>
              </a:buClr>
              <a:buFont typeface="Arial" panose="020B0604020202020204" pitchFamily="34" charset="0"/>
              <a:buNone/>
              <a:defRPr sz="700" b="0">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LOGO DA SUA COOPERATIVA</a:t>
            </a:r>
          </a:p>
        </p:txBody>
      </p:sp>
      <p:sp>
        <p:nvSpPr>
          <p:cNvPr id="2" name="Espaço Reservado para Texto 6">
            <a:extLst>
              <a:ext uri="{FF2B5EF4-FFF2-40B4-BE49-F238E27FC236}">
                <a16:creationId xmlns:a16="http://schemas.microsoft.com/office/drawing/2014/main" id="{29047DAF-98CD-60BB-062B-D7C222831E7F}"/>
              </a:ext>
            </a:extLst>
          </p:cNvPr>
          <p:cNvSpPr>
            <a:spLocks noGrp="1"/>
          </p:cNvSpPr>
          <p:nvPr>
            <p:ph type="body" sz="quarter" idx="13" hasCustomPrompt="1"/>
          </p:nvPr>
        </p:nvSpPr>
        <p:spPr>
          <a:xfrm>
            <a:off x="989598" y="4111280"/>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600" b="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
        <p:nvSpPr>
          <p:cNvPr id="8" name="Oval 10">
            <a:extLst>
              <a:ext uri="{FF2B5EF4-FFF2-40B4-BE49-F238E27FC236}">
                <a16:creationId xmlns:a16="http://schemas.microsoft.com/office/drawing/2014/main" id="{8FD13F99-FB54-2A26-5236-D3F1F7ABEBD0}"/>
              </a:ext>
            </a:extLst>
          </p:cNvPr>
          <p:cNvSpPr/>
          <p:nvPr userDrawn="1"/>
        </p:nvSpPr>
        <p:spPr>
          <a:xfrm>
            <a:off x="1532749" y="2213820"/>
            <a:ext cx="1686830" cy="1686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26" name="Espaço Reservado para Texto 6">
            <a:extLst>
              <a:ext uri="{FF2B5EF4-FFF2-40B4-BE49-F238E27FC236}">
                <a16:creationId xmlns:a16="http://schemas.microsoft.com/office/drawing/2014/main" id="{3D936BEE-0750-DA81-07E9-1976043D21B8}"/>
              </a:ext>
            </a:extLst>
          </p:cNvPr>
          <p:cNvSpPr>
            <a:spLocks noGrp="1"/>
          </p:cNvSpPr>
          <p:nvPr>
            <p:ph type="body" sz="quarter" idx="20" hasCustomPrompt="1"/>
          </p:nvPr>
        </p:nvSpPr>
        <p:spPr>
          <a:xfrm>
            <a:off x="1680917" y="2786528"/>
            <a:ext cx="1402672" cy="541413"/>
          </a:xfrm>
          <a:prstGeom prst="rect">
            <a:avLst/>
          </a:prstGeom>
        </p:spPr>
        <p:txBody>
          <a:bodyPr anchor="ctr"/>
          <a:lstStyle>
            <a:lvl1pPr marL="0" indent="0" algn="ctr">
              <a:lnSpc>
                <a:spcPct val="150000"/>
              </a:lnSpc>
              <a:buClr>
                <a:srgbClr val="7295FB"/>
              </a:buClr>
              <a:buFont typeface="Arial" panose="020B0604020202020204" pitchFamily="34" charset="0"/>
              <a:buNone/>
              <a:defRPr sz="7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ESPAÇO PARA ÍCONE</a:t>
            </a:r>
          </a:p>
        </p:txBody>
      </p:sp>
      <p:grpSp>
        <p:nvGrpSpPr>
          <p:cNvPr id="29" name="Agrupar 3">
            <a:extLst>
              <a:ext uri="{FF2B5EF4-FFF2-40B4-BE49-F238E27FC236}">
                <a16:creationId xmlns:a16="http://schemas.microsoft.com/office/drawing/2014/main" id="{F654604F-1DCD-366A-BC68-5A48BABFDA1C}"/>
              </a:ext>
            </a:extLst>
          </p:cNvPr>
          <p:cNvGrpSpPr/>
          <p:nvPr userDrawn="1"/>
        </p:nvGrpSpPr>
        <p:grpSpPr>
          <a:xfrm rot="10800000">
            <a:off x="9030564" y="754028"/>
            <a:ext cx="3161436" cy="571500"/>
            <a:chOff x="270268" y="722482"/>
            <a:chExt cx="3161436" cy="571500"/>
          </a:xfrm>
        </p:grpSpPr>
        <p:cxnSp>
          <p:nvCxnSpPr>
            <p:cNvPr id="30" name="Conector Reto 4">
              <a:extLst>
                <a:ext uri="{FF2B5EF4-FFF2-40B4-BE49-F238E27FC236}">
                  <a16:creationId xmlns:a16="http://schemas.microsoft.com/office/drawing/2014/main" id="{29FEC98D-2FBF-E796-1F18-D597878ABCC6}"/>
                </a:ext>
              </a:extLst>
            </p:cNvPr>
            <p:cNvCxnSpPr>
              <a:cxnSpLocks/>
            </p:cNvCxnSpPr>
            <p:nvPr/>
          </p:nvCxnSpPr>
          <p:spPr>
            <a:xfrm rot="10800000">
              <a:off x="270268" y="980728"/>
              <a:ext cx="3161436" cy="0"/>
            </a:xfrm>
            <a:prstGeom prst="line">
              <a:avLst/>
            </a:prstGeom>
            <a:ln w="7620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31" name="Conector Reto 5">
              <a:extLst>
                <a:ext uri="{FF2B5EF4-FFF2-40B4-BE49-F238E27FC236}">
                  <a16:creationId xmlns:a16="http://schemas.microsoft.com/office/drawing/2014/main" id="{AD406A70-BB85-B982-ECCD-7ED7C465DF21}"/>
                </a:ext>
              </a:extLst>
            </p:cNvPr>
            <p:cNvCxnSpPr>
              <a:cxnSpLocks/>
            </p:cNvCxnSpPr>
            <p:nvPr/>
          </p:nvCxnSpPr>
          <p:spPr>
            <a:xfrm rot="10800000">
              <a:off x="270268" y="722482"/>
              <a:ext cx="929882" cy="0"/>
            </a:xfrm>
            <a:prstGeom prst="line">
              <a:avLst/>
            </a:prstGeom>
            <a:ln w="76200">
              <a:solidFill>
                <a:srgbClr val="B1FF5E"/>
              </a:solidFill>
            </a:ln>
          </p:spPr>
          <p:style>
            <a:lnRef idx="1">
              <a:schemeClr val="accent1"/>
            </a:lnRef>
            <a:fillRef idx="0">
              <a:schemeClr val="accent1"/>
            </a:fillRef>
            <a:effectRef idx="0">
              <a:schemeClr val="accent1"/>
            </a:effectRef>
            <a:fontRef idx="minor">
              <a:schemeClr val="tx1"/>
            </a:fontRef>
          </p:style>
        </p:cxnSp>
        <p:cxnSp>
          <p:nvCxnSpPr>
            <p:cNvPr id="32" name="Conector Reto 6">
              <a:extLst>
                <a:ext uri="{FF2B5EF4-FFF2-40B4-BE49-F238E27FC236}">
                  <a16:creationId xmlns:a16="http://schemas.microsoft.com/office/drawing/2014/main" id="{DA42BDC3-171D-31E8-1E1A-0780227EA395}"/>
                </a:ext>
              </a:extLst>
            </p:cNvPr>
            <p:cNvCxnSpPr>
              <a:cxnSpLocks/>
            </p:cNvCxnSpPr>
            <p:nvPr/>
          </p:nvCxnSpPr>
          <p:spPr>
            <a:xfrm rot="10800000">
              <a:off x="270268" y="1293982"/>
              <a:ext cx="222533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Agrupar 7">
            <a:extLst>
              <a:ext uri="{FF2B5EF4-FFF2-40B4-BE49-F238E27FC236}">
                <a16:creationId xmlns:a16="http://schemas.microsoft.com/office/drawing/2014/main" id="{8D6C66AB-D9E6-20F5-8211-BF0360E6819A}"/>
              </a:ext>
            </a:extLst>
          </p:cNvPr>
          <p:cNvGrpSpPr/>
          <p:nvPr userDrawn="1"/>
        </p:nvGrpSpPr>
        <p:grpSpPr>
          <a:xfrm>
            <a:off x="0" y="781531"/>
            <a:ext cx="3071664" cy="571500"/>
            <a:chOff x="360040" y="722482"/>
            <a:chExt cx="3071664" cy="571500"/>
          </a:xfrm>
        </p:grpSpPr>
        <p:cxnSp>
          <p:nvCxnSpPr>
            <p:cNvPr id="34" name="Conector Reto 8">
              <a:extLst>
                <a:ext uri="{FF2B5EF4-FFF2-40B4-BE49-F238E27FC236}">
                  <a16:creationId xmlns:a16="http://schemas.microsoft.com/office/drawing/2014/main" id="{291B76C2-63C8-97D4-892E-0374240A138E}"/>
                </a:ext>
              </a:extLst>
            </p:cNvPr>
            <p:cNvCxnSpPr>
              <a:cxnSpLocks/>
            </p:cNvCxnSpPr>
            <p:nvPr/>
          </p:nvCxnSpPr>
          <p:spPr>
            <a:xfrm flipH="1">
              <a:off x="360040" y="980728"/>
              <a:ext cx="3071664" cy="0"/>
            </a:xfrm>
            <a:prstGeom prst="line">
              <a:avLst/>
            </a:prstGeom>
            <a:ln w="7620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35" name="Conector Reto 9">
              <a:extLst>
                <a:ext uri="{FF2B5EF4-FFF2-40B4-BE49-F238E27FC236}">
                  <a16:creationId xmlns:a16="http://schemas.microsoft.com/office/drawing/2014/main" id="{41738D89-C45C-1AB5-BF7D-6252DB7D167D}"/>
                </a:ext>
              </a:extLst>
            </p:cNvPr>
            <p:cNvCxnSpPr>
              <a:cxnSpLocks/>
            </p:cNvCxnSpPr>
            <p:nvPr/>
          </p:nvCxnSpPr>
          <p:spPr>
            <a:xfrm flipH="1">
              <a:off x="360040" y="722482"/>
              <a:ext cx="840110" cy="0"/>
            </a:xfrm>
            <a:prstGeom prst="line">
              <a:avLst/>
            </a:prstGeom>
            <a:ln w="76200">
              <a:solidFill>
                <a:srgbClr val="B1FF5E"/>
              </a:solidFill>
            </a:ln>
          </p:spPr>
          <p:style>
            <a:lnRef idx="1">
              <a:schemeClr val="accent1"/>
            </a:lnRef>
            <a:fillRef idx="0">
              <a:schemeClr val="accent1"/>
            </a:fillRef>
            <a:effectRef idx="0">
              <a:schemeClr val="accent1"/>
            </a:effectRef>
            <a:fontRef idx="minor">
              <a:schemeClr val="tx1"/>
            </a:fontRef>
          </p:style>
        </p:cxnSp>
        <p:cxnSp>
          <p:nvCxnSpPr>
            <p:cNvPr id="36" name="Conector Reto 10">
              <a:extLst>
                <a:ext uri="{FF2B5EF4-FFF2-40B4-BE49-F238E27FC236}">
                  <a16:creationId xmlns:a16="http://schemas.microsoft.com/office/drawing/2014/main" id="{E69793D7-E607-AF6E-D746-63F51AE2FCCB}"/>
                </a:ext>
              </a:extLst>
            </p:cNvPr>
            <p:cNvCxnSpPr>
              <a:cxnSpLocks/>
            </p:cNvCxnSpPr>
            <p:nvPr/>
          </p:nvCxnSpPr>
          <p:spPr>
            <a:xfrm flipH="1">
              <a:off x="360040" y="1293982"/>
              <a:ext cx="2135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Título 1">
            <a:extLst>
              <a:ext uri="{FF2B5EF4-FFF2-40B4-BE49-F238E27FC236}">
                <a16:creationId xmlns:a16="http://schemas.microsoft.com/office/drawing/2014/main" id="{F6C38793-4A42-FD97-5D8E-A05F763D4A97}"/>
              </a:ext>
            </a:extLst>
          </p:cNvPr>
          <p:cNvSpPr>
            <a:spLocks noGrp="1"/>
          </p:cNvSpPr>
          <p:nvPr>
            <p:ph type="title" hasCustomPrompt="1"/>
          </p:nvPr>
        </p:nvSpPr>
        <p:spPr>
          <a:xfrm>
            <a:off x="3187473" y="541564"/>
            <a:ext cx="5817054" cy="783773"/>
          </a:xfrm>
          <a:prstGeom prst="rect">
            <a:avLst/>
          </a:prstGeom>
        </p:spPr>
        <p:txBody>
          <a:bodyPr anchor="b"/>
          <a:lstStyle>
            <a:lvl1pPr algn="ctr">
              <a:defRPr sz="2800" b="1">
                <a:solidFill>
                  <a:schemeClr val="bg1"/>
                </a:solidFill>
              </a:defRPr>
            </a:lvl1pPr>
          </a:lstStyle>
          <a:p>
            <a:r>
              <a:rPr lang="pt-BR" dirty="0"/>
              <a:t>TÍTULO</a:t>
            </a:r>
          </a:p>
        </p:txBody>
      </p:sp>
      <p:grpSp>
        <p:nvGrpSpPr>
          <p:cNvPr id="48" name="Agrupar 47">
            <a:extLst>
              <a:ext uri="{FF2B5EF4-FFF2-40B4-BE49-F238E27FC236}">
                <a16:creationId xmlns:a16="http://schemas.microsoft.com/office/drawing/2014/main" id="{13931877-1EBF-7C60-AF29-4609E750F7A4}"/>
              </a:ext>
            </a:extLst>
          </p:cNvPr>
          <p:cNvGrpSpPr/>
          <p:nvPr userDrawn="1"/>
        </p:nvGrpSpPr>
        <p:grpSpPr>
          <a:xfrm>
            <a:off x="251742" y="6317301"/>
            <a:ext cx="1909695" cy="419981"/>
            <a:chOff x="4768815" y="5836764"/>
            <a:chExt cx="2358461" cy="518673"/>
          </a:xfrm>
        </p:grpSpPr>
        <p:pic>
          <p:nvPicPr>
            <p:cNvPr id="49" name="Graphic 22">
              <a:extLst>
                <a:ext uri="{FF2B5EF4-FFF2-40B4-BE49-F238E27FC236}">
                  <a16:creationId xmlns:a16="http://schemas.microsoft.com/office/drawing/2014/main" id="{DBFB3E67-8F81-5FBC-A8D9-FF50B4F100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8815" y="5836764"/>
              <a:ext cx="1076890" cy="452580"/>
            </a:xfrm>
            <a:prstGeom prst="rect">
              <a:avLst/>
            </a:prstGeom>
          </p:spPr>
        </p:pic>
        <p:pic>
          <p:nvPicPr>
            <p:cNvPr id="50" name="Gráfico 49">
              <a:extLst>
                <a:ext uri="{FF2B5EF4-FFF2-40B4-BE49-F238E27FC236}">
                  <a16:creationId xmlns:a16="http://schemas.microsoft.com/office/drawing/2014/main" id="{F092ECF8-7404-E6F4-A9E1-D7912A8BA9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168175" y="5862185"/>
              <a:ext cx="959101" cy="493252"/>
            </a:xfrm>
            <a:prstGeom prst="rect">
              <a:avLst/>
            </a:prstGeom>
          </p:spPr>
        </p:pic>
      </p:grpSp>
      <p:sp>
        <p:nvSpPr>
          <p:cNvPr id="3" name="Espaço Reservado para Texto 3">
            <a:extLst>
              <a:ext uri="{FF2B5EF4-FFF2-40B4-BE49-F238E27FC236}">
                <a16:creationId xmlns:a16="http://schemas.microsoft.com/office/drawing/2014/main" id="{276730DF-AB53-9311-E8A8-FFCBDEC9DFE8}"/>
              </a:ext>
            </a:extLst>
          </p:cNvPr>
          <p:cNvSpPr>
            <a:spLocks noGrp="1"/>
          </p:cNvSpPr>
          <p:nvPr>
            <p:ph type="body" sz="quarter" idx="29" hasCustomPrompt="1"/>
          </p:nvPr>
        </p:nvSpPr>
        <p:spPr>
          <a:xfrm>
            <a:off x="3187473" y="1438276"/>
            <a:ext cx="5817054" cy="357772"/>
          </a:xfrm>
          <a:prstGeom prst="rect">
            <a:avLst/>
          </a:prstGeom>
        </p:spPr>
        <p:txBody>
          <a:bodyPr/>
          <a:lstStyle>
            <a:lvl1pPr algn="ctr">
              <a:defRPr sz="1600" b="0" i="1">
                <a:solidFill>
                  <a:srgbClr val="5EEFEB"/>
                </a:solidFill>
              </a:defRPr>
            </a:lvl1pPr>
          </a:lstStyle>
          <a:p>
            <a:pPr lvl="0"/>
            <a:r>
              <a:rPr lang="pt-BR" dirty="0"/>
              <a:t>Insira o subtítulo em inglês</a:t>
            </a:r>
          </a:p>
        </p:txBody>
      </p:sp>
      <p:sp>
        <p:nvSpPr>
          <p:cNvPr id="5" name="Espaço Reservado para Texto 6">
            <a:extLst>
              <a:ext uri="{FF2B5EF4-FFF2-40B4-BE49-F238E27FC236}">
                <a16:creationId xmlns:a16="http://schemas.microsoft.com/office/drawing/2014/main" id="{73AFE8DB-D96E-1D45-7968-F4849E7273B8}"/>
              </a:ext>
            </a:extLst>
          </p:cNvPr>
          <p:cNvSpPr>
            <a:spLocks noGrp="1"/>
          </p:cNvSpPr>
          <p:nvPr>
            <p:ph type="body" sz="quarter" idx="30" hasCustomPrompt="1"/>
          </p:nvPr>
        </p:nvSpPr>
        <p:spPr>
          <a:xfrm>
            <a:off x="4526040" y="4111280"/>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600" b="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
        <p:nvSpPr>
          <p:cNvPr id="6" name="Oval 10">
            <a:extLst>
              <a:ext uri="{FF2B5EF4-FFF2-40B4-BE49-F238E27FC236}">
                <a16:creationId xmlns:a16="http://schemas.microsoft.com/office/drawing/2014/main" id="{9766B215-51BE-C50B-8EDC-34974CCA01A2}"/>
              </a:ext>
            </a:extLst>
          </p:cNvPr>
          <p:cNvSpPr/>
          <p:nvPr userDrawn="1"/>
        </p:nvSpPr>
        <p:spPr>
          <a:xfrm>
            <a:off x="5069191" y="2213820"/>
            <a:ext cx="1686830" cy="1686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7" name="Espaço Reservado para Texto 6">
            <a:extLst>
              <a:ext uri="{FF2B5EF4-FFF2-40B4-BE49-F238E27FC236}">
                <a16:creationId xmlns:a16="http://schemas.microsoft.com/office/drawing/2014/main" id="{003A3135-4AA4-41CF-3D81-AA470F7209A5}"/>
              </a:ext>
            </a:extLst>
          </p:cNvPr>
          <p:cNvSpPr>
            <a:spLocks noGrp="1"/>
          </p:cNvSpPr>
          <p:nvPr>
            <p:ph type="body" sz="quarter" idx="31" hasCustomPrompt="1"/>
          </p:nvPr>
        </p:nvSpPr>
        <p:spPr>
          <a:xfrm>
            <a:off x="5217359" y="2786528"/>
            <a:ext cx="1402672" cy="541413"/>
          </a:xfrm>
          <a:prstGeom prst="rect">
            <a:avLst/>
          </a:prstGeom>
        </p:spPr>
        <p:txBody>
          <a:bodyPr anchor="ctr"/>
          <a:lstStyle>
            <a:lvl1pPr marL="0" indent="0" algn="ctr">
              <a:lnSpc>
                <a:spcPct val="150000"/>
              </a:lnSpc>
              <a:buClr>
                <a:srgbClr val="7295FB"/>
              </a:buClr>
              <a:buFont typeface="Arial" panose="020B0604020202020204" pitchFamily="34" charset="0"/>
              <a:buNone/>
              <a:defRPr sz="7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ESPAÇO PARA ÍCONE</a:t>
            </a:r>
          </a:p>
        </p:txBody>
      </p:sp>
      <p:sp>
        <p:nvSpPr>
          <p:cNvPr id="9" name="Espaço Reservado para Texto 6">
            <a:extLst>
              <a:ext uri="{FF2B5EF4-FFF2-40B4-BE49-F238E27FC236}">
                <a16:creationId xmlns:a16="http://schemas.microsoft.com/office/drawing/2014/main" id="{52602DBC-A5DC-A66F-A9B5-1F8BB4C27163}"/>
              </a:ext>
            </a:extLst>
          </p:cNvPr>
          <p:cNvSpPr>
            <a:spLocks noGrp="1"/>
          </p:cNvSpPr>
          <p:nvPr>
            <p:ph type="body" sz="quarter" idx="32" hasCustomPrompt="1"/>
          </p:nvPr>
        </p:nvSpPr>
        <p:spPr>
          <a:xfrm>
            <a:off x="8062482" y="4111280"/>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600" b="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
        <p:nvSpPr>
          <p:cNvPr id="10" name="Oval 10">
            <a:extLst>
              <a:ext uri="{FF2B5EF4-FFF2-40B4-BE49-F238E27FC236}">
                <a16:creationId xmlns:a16="http://schemas.microsoft.com/office/drawing/2014/main" id="{89E2D7B1-93DE-1E7E-0E03-44509C3C3CE0}"/>
              </a:ext>
            </a:extLst>
          </p:cNvPr>
          <p:cNvSpPr/>
          <p:nvPr userDrawn="1"/>
        </p:nvSpPr>
        <p:spPr>
          <a:xfrm>
            <a:off x="8605633" y="2213820"/>
            <a:ext cx="1686830" cy="1686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Verdana" panose="020B0604030504040204" pitchFamily="34" charset="0"/>
            </a:endParaRPr>
          </a:p>
        </p:txBody>
      </p:sp>
      <p:sp>
        <p:nvSpPr>
          <p:cNvPr id="11" name="Espaço Reservado para Texto 6">
            <a:extLst>
              <a:ext uri="{FF2B5EF4-FFF2-40B4-BE49-F238E27FC236}">
                <a16:creationId xmlns:a16="http://schemas.microsoft.com/office/drawing/2014/main" id="{377CEBD9-E0E3-B9D9-B941-CE9CEFAAF1AE}"/>
              </a:ext>
            </a:extLst>
          </p:cNvPr>
          <p:cNvSpPr>
            <a:spLocks noGrp="1"/>
          </p:cNvSpPr>
          <p:nvPr>
            <p:ph type="body" sz="quarter" idx="33" hasCustomPrompt="1"/>
          </p:nvPr>
        </p:nvSpPr>
        <p:spPr>
          <a:xfrm>
            <a:off x="8753801" y="2786528"/>
            <a:ext cx="1402672" cy="541413"/>
          </a:xfrm>
          <a:prstGeom prst="rect">
            <a:avLst/>
          </a:prstGeom>
        </p:spPr>
        <p:txBody>
          <a:bodyPr anchor="ctr"/>
          <a:lstStyle>
            <a:lvl1pPr marL="0" indent="0" algn="ctr">
              <a:lnSpc>
                <a:spcPct val="150000"/>
              </a:lnSpc>
              <a:buClr>
                <a:srgbClr val="7295FB"/>
              </a:buClr>
              <a:buFont typeface="Arial" panose="020B0604020202020204" pitchFamily="34" charset="0"/>
              <a:buNone/>
              <a:defRPr sz="700" b="1">
                <a:solidFill>
                  <a:srgbClr val="003B4A"/>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a:t>ESPAÇO PARA ÍCONE</a:t>
            </a:r>
          </a:p>
        </p:txBody>
      </p:sp>
      <p:sp>
        <p:nvSpPr>
          <p:cNvPr id="12" name="Espaço Reservado para Texto 6">
            <a:extLst>
              <a:ext uri="{FF2B5EF4-FFF2-40B4-BE49-F238E27FC236}">
                <a16:creationId xmlns:a16="http://schemas.microsoft.com/office/drawing/2014/main" id="{03550E51-5F73-B9B1-086E-17B2FD20500B}"/>
              </a:ext>
            </a:extLst>
          </p:cNvPr>
          <p:cNvSpPr>
            <a:spLocks noGrp="1"/>
          </p:cNvSpPr>
          <p:nvPr>
            <p:ph type="body" sz="quarter" idx="34" hasCustomPrompt="1"/>
          </p:nvPr>
        </p:nvSpPr>
        <p:spPr>
          <a:xfrm>
            <a:off x="989598" y="5203999"/>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200" b="0" i="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
        <p:nvSpPr>
          <p:cNvPr id="14" name="Espaço Reservado para Texto 6">
            <a:extLst>
              <a:ext uri="{FF2B5EF4-FFF2-40B4-BE49-F238E27FC236}">
                <a16:creationId xmlns:a16="http://schemas.microsoft.com/office/drawing/2014/main" id="{53428DF4-5404-681E-466B-1E25FD993323}"/>
              </a:ext>
            </a:extLst>
          </p:cNvPr>
          <p:cNvSpPr>
            <a:spLocks noGrp="1"/>
          </p:cNvSpPr>
          <p:nvPr>
            <p:ph type="body" sz="quarter" idx="35" hasCustomPrompt="1"/>
          </p:nvPr>
        </p:nvSpPr>
        <p:spPr>
          <a:xfrm>
            <a:off x="4526040" y="5203999"/>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200" b="0" i="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
        <p:nvSpPr>
          <p:cNvPr id="15" name="Espaço Reservado para Texto 6">
            <a:extLst>
              <a:ext uri="{FF2B5EF4-FFF2-40B4-BE49-F238E27FC236}">
                <a16:creationId xmlns:a16="http://schemas.microsoft.com/office/drawing/2014/main" id="{4837D744-536F-DB2E-A69A-C8CACAEB640F}"/>
              </a:ext>
            </a:extLst>
          </p:cNvPr>
          <p:cNvSpPr>
            <a:spLocks noGrp="1"/>
          </p:cNvSpPr>
          <p:nvPr>
            <p:ph type="body" sz="quarter" idx="36" hasCustomPrompt="1"/>
          </p:nvPr>
        </p:nvSpPr>
        <p:spPr>
          <a:xfrm>
            <a:off x="8062482" y="5203999"/>
            <a:ext cx="2773132" cy="779235"/>
          </a:xfrm>
          <a:prstGeom prst="rect">
            <a:avLst/>
          </a:prstGeom>
        </p:spPr>
        <p:txBody>
          <a:bodyPr/>
          <a:lstStyle>
            <a:lvl1pPr marL="0" indent="0" algn="ctr">
              <a:lnSpc>
                <a:spcPct val="100000"/>
              </a:lnSpc>
              <a:spcBef>
                <a:spcPts val="0"/>
              </a:spcBef>
              <a:spcAft>
                <a:spcPts val="1000"/>
              </a:spcAft>
              <a:buClr>
                <a:srgbClr val="003B4A"/>
              </a:buClr>
              <a:buFont typeface="Wingdings" panose="05000000000000000000" pitchFamily="2" charset="2"/>
              <a:buNone/>
              <a:defRPr sz="1200" b="0" i="1">
                <a:solidFill>
                  <a:schemeClr val="bg1"/>
                </a:solidFill>
                <a:latin typeface="Verdana" panose="020B0604030504040204" pitchFamily="34" charset="0"/>
                <a:ea typeface="Verdana" panose="020B0604030504040204" pitchFamily="34" charset="0"/>
              </a:defRPr>
            </a:lvl1pPr>
            <a:lvl2pPr marL="914400" indent="-457200">
              <a:buFont typeface="+mj-lt"/>
              <a:buAutoNum type="arabicPeriod"/>
              <a:defRPr lang="pt-BR" sz="1600" b="0" kern="1200" dirty="0">
                <a:solidFill>
                  <a:srgbClr val="171C66"/>
                </a:solidFill>
                <a:latin typeface="Verdana" panose="020B0604030504040204" pitchFamily="34" charset="0"/>
                <a:ea typeface="Verdana" panose="020B0604030504040204" pitchFamily="34" charset="0"/>
                <a:cs typeface="+mn-cs"/>
              </a:defRPr>
            </a:lvl2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sapien</a:t>
            </a:r>
            <a:r>
              <a:rPr lang="pt-BR" dirty="0"/>
              <a:t>.</a:t>
            </a:r>
          </a:p>
        </p:txBody>
      </p:sp>
    </p:spTree>
    <p:extLst>
      <p:ext uri="{BB962C8B-B14F-4D97-AF65-F5344CB8AC3E}">
        <p14:creationId xmlns:p14="http://schemas.microsoft.com/office/powerpoint/2010/main" val="2620389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extLst>
              <a:ext uri="{96DAC541-7B7A-43D3-8B79-37D633B846F1}">
                <asvg:svgBlip xmlns:asvg="http://schemas.microsoft.com/office/drawing/2016/SVG/main" r:embed="rId22"/>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15129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70" r:id="rId4"/>
    <p:sldLayoutId id="2147483654" r:id="rId5"/>
    <p:sldLayoutId id="2147483671" r:id="rId6"/>
    <p:sldLayoutId id="2147483667" r:id="rId7"/>
    <p:sldLayoutId id="2147483664" r:id="rId8"/>
    <p:sldLayoutId id="2147483680" r:id="rId9"/>
    <p:sldLayoutId id="2147483675" r:id="rId10"/>
    <p:sldLayoutId id="2147483665" r:id="rId11"/>
    <p:sldLayoutId id="2147483677" r:id="rId12"/>
    <p:sldLayoutId id="2147483678" r:id="rId13"/>
    <p:sldLayoutId id="2147483679" r:id="rId14"/>
    <p:sldLayoutId id="2147483666" r:id="rId15"/>
    <p:sldLayoutId id="2147483668" r:id="rId16"/>
    <p:sldLayoutId id="2147483662" r:id="rId17"/>
    <p:sldLayoutId id="2147483681" r:id="rId18"/>
    <p:sldLayoutId id="2147483682" r:id="rId19"/>
  </p:sldLayoutIdLst>
  <p:txStyles>
    <p:titleStyle>
      <a:lvl1pPr algn="r" defTabSz="914400" rtl="0" eaLnBrk="1" latinLnBrk="0" hangingPunct="1">
        <a:lnSpc>
          <a:spcPct val="100000"/>
        </a:lnSpc>
        <a:spcBef>
          <a:spcPct val="0"/>
        </a:spcBef>
        <a:buNone/>
        <a:defRPr sz="32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400" b="1"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47.jpe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5FA60-9FC8-636B-4ECF-4FF63F95F7C9}"/>
              </a:ext>
            </a:extLst>
          </p:cNvPr>
          <p:cNvSpPr>
            <a:spLocks noGrp="1"/>
          </p:cNvSpPr>
          <p:nvPr>
            <p:ph type="title"/>
          </p:nvPr>
        </p:nvSpPr>
        <p:spPr/>
        <p:txBody>
          <a:bodyPr>
            <a:normAutofit/>
          </a:bodyPr>
          <a:lstStyle/>
          <a:p>
            <a:r>
              <a:rPr lang="pt-BR" sz="2400" dirty="0"/>
              <a:t>Incentivo a boas práticas ambientais na cadeia produtiva de bubalinos</a:t>
            </a:r>
            <a:br>
              <a:rPr lang="pt-BR" sz="2400" dirty="0"/>
            </a:br>
            <a:endParaRPr lang="pt-BR" sz="2400" dirty="0"/>
          </a:p>
        </p:txBody>
      </p:sp>
      <p:sp>
        <p:nvSpPr>
          <p:cNvPr id="6" name="Espaço Reservado para Texto 5">
            <a:extLst>
              <a:ext uri="{FF2B5EF4-FFF2-40B4-BE49-F238E27FC236}">
                <a16:creationId xmlns:a16="http://schemas.microsoft.com/office/drawing/2014/main" id="{898C0C51-7DC1-570D-8FB2-D4F0D8F5BAA5}"/>
              </a:ext>
            </a:extLst>
          </p:cNvPr>
          <p:cNvSpPr>
            <a:spLocks noGrp="1"/>
          </p:cNvSpPr>
          <p:nvPr>
            <p:ph type="body" sz="quarter" idx="12"/>
          </p:nvPr>
        </p:nvSpPr>
        <p:spPr/>
        <p:txBody>
          <a:bodyPr/>
          <a:lstStyle/>
          <a:p>
            <a:r>
              <a:rPr lang="pt-BR" dirty="0"/>
              <a:t> </a:t>
            </a:r>
            <a:r>
              <a:rPr lang="pt-BR" dirty="0" err="1"/>
              <a:t>Promotion</a:t>
            </a:r>
            <a:r>
              <a:rPr lang="pt-BR" dirty="0"/>
              <a:t> </a:t>
            </a:r>
            <a:r>
              <a:rPr lang="pt-BR" dirty="0" err="1"/>
              <a:t>of</a:t>
            </a:r>
            <a:r>
              <a:rPr lang="pt-BR" dirty="0"/>
              <a:t> </a:t>
            </a:r>
            <a:r>
              <a:rPr lang="pt-BR" dirty="0" err="1"/>
              <a:t>good</a:t>
            </a:r>
            <a:r>
              <a:rPr lang="pt-BR" dirty="0"/>
              <a:t> </a:t>
            </a:r>
            <a:r>
              <a:rPr lang="pt-BR" dirty="0" err="1"/>
              <a:t>environmental</a:t>
            </a:r>
            <a:r>
              <a:rPr lang="pt-BR" dirty="0"/>
              <a:t> </a:t>
            </a:r>
            <a:r>
              <a:rPr lang="pt-BR" dirty="0" err="1"/>
              <a:t>practices</a:t>
            </a:r>
            <a:r>
              <a:rPr lang="pt-BR" dirty="0"/>
              <a:t> in </a:t>
            </a:r>
            <a:r>
              <a:rPr lang="pt-BR" dirty="0" err="1"/>
              <a:t>the</a:t>
            </a:r>
            <a:r>
              <a:rPr lang="pt-BR" dirty="0"/>
              <a:t> </a:t>
            </a:r>
            <a:r>
              <a:rPr lang="pt-BR" dirty="0" err="1"/>
              <a:t>buffalo</a:t>
            </a:r>
            <a:r>
              <a:rPr lang="pt-BR" dirty="0"/>
              <a:t> </a:t>
            </a:r>
            <a:r>
              <a:rPr lang="pt-BR" dirty="0" err="1"/>
              <a:t>production</a:t>
            </a:r>
            <a:endParaRPr lang="pt-BR" dirty="0"/>
          </a:p>
        </p:txBody>
      </p:sp>
      <p:pic>
        <p:nvPicPr>
          <p:cNvPr id="8" name="Google Shape;475;p1">
            <a:extLst>
              <a:ext uri="{FF2B5EF4-FFF2-40B4-BE49-F238E27FC236}">
                <a16:creationId xmlns:a16="http://schemas.microsoft.com/office/drawing/2014/main" id="{A099CFAC-DCF6-4D7E-AD31-15567492D728}"/>
              </a:ext>
            </a:extLst>
          </p:cNvPr>
          <p:cNvPicPr preferRelativeResize="0"/>
          <p:nvPr/>
        </p:nvPicPr>
        <p:blipFill>
          <a:blip r:embed="rId2">
            <a:alphaModFix/>
          </a:blip>
          <a:stretch>
            <a:fillRect/>
          </a:stretch>
        </p:blipFill>
        <p:spPr>
          <a:xfrm>
            <a:off x="3789673" y="1220369"/>
            <a:ext cx="4612645" cy="821635"/>
          </a:xfrm>
          <a:prstGeom prst="rect">
            <a:avLst/>
          </a:prstGeom>
          <a:noFill/>
          <a:ln>
            <a:noFill/>
          </a:ln>
        </p:spPr>
      </p:pic>
    </p:spTree>
    <p:extLst>
      <p:ext uri="{BB962C8B-B14F-4D97-AF65-F5344CB8AC3E}">
        <p14:creationId xmlns:p14="http://schemas.microsoft.com/office/powerpoint/2010/main" val="2361654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F72B2B3B-9485-4E51-8380-49337AF1D72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2038" b="12038"/>
          <a:stretch>
            <a:fillRect/>
          </a:stretch>
        </p:blipFill>
        <p:spPr/>
      </p:pic>
      <p:sp>
        <p:nvSpPr>
          <p:cNvPr id="10" name="Espaço Reservado para Texto 9">
            <a:extLst>
              <a:ext uri="{FF2B5EF4-FFF2-40B4-BE49-F238E27FC236}">
                <a16:creationId xmlns:a16="http://schemas.microsoft.com/office/drawing/2014/main" id="{4A6500BE-4C6D-E01D-9B70-FBAF472B39EF}"/>
              </a:ext>
            </a:extLst>
          </p:cNvPr>
          <p:cNvSpPr>
            <a:spLocks noGrp="1"/>
          </p:cNvSpPr>
          <p:nvPr>
            <p:ph type="body" sz="quarter" idx="17"/>
          </p:nvPr>
        </p:nvSpPr>
        <p:spPr/>
        <p:txBody>
          <a:bodyPr/>
          <a:lstStyle/>
          <a:p>
            <a:endParaRPr lang="pt-BR"/>
          </a:p>
        </p:txBody>
      </p:sp>
      <p:sp>
        <p:nvSpPr>
          <p:cNvPr id="8" name="Título 7">
            <a:extLst>
              <a:ext uri="{FF2B5EF4-FFF2-40B4-BE49-F238E27FC236}">
                <a16:creationId xmlns:a16="http://schemas.microsoft.com/office/drawing/2014/main" id="{10DD26C9-B29A-E5DA-2D5A-814776A0F59E}"/>
              </a:ext>
            </a:extLst>
          </p:cNvPr>
          <p:cNvSpPr>
            <a:spLocks noGrp="1"/>
          </p:cNvSpPr>
          <p:nvPr>
            <p:ph type="title"/>
          </p:nvPr>
        </p:nvSpPr>
        <p:spPr/>
        <p:txBody>
          <a:bodyPr/>
          <a:lstStyle/>
          <a:p>
            <a:r>
              <a:rPr lang="pt-BR" dirty="0"/>
              <a:t>Produção de </a:t>
            </a:r>
            <a:r>
              <a:rPr lang="pt-BR" dirty="0" err="1"/>
              <a:t>Capiaçu</a:t>
            </a:r>
            <a:endParaRPr lang="pt-BR" dirty="0"/>
          </a:p>
        </p:txBody>
      </p:sp>
      <p:sp>
        <p:nvSpPr>
          <p:cNvPr id="11" name="Espaço Reservado para Texto 10">
            <a:extLst>
              <a:ext uri="{FF2B5EF4-FFF2-40B4-BE49-F238E27FC236}">
                <a16:creationId xmlns:a16="http://schemas.microsoft.com/office/drawing/2014/main" id="{773DA4A7-2687-E4DC-D5B4-E00AA789A963}"/>
              </a:ext>
            </a:extLst>
          </p:cNvPr>
          <p:cNvSpPr>
            <a:spLocks noGrp="1"/>
          </p:cNvSpPr>
          <p:nvPr>
            <p:ph type="body" sz="quarter" idx="18"/>
          </p:nvPr>
        </p:nvSpPr>
        <p:spPr/>
        <p:txBody>
          <a:bodyPr/>
          <a:lstStyle/>
          <a:p>
            <a:r>
              <a:rPr lang="pt-BR" b="1" dirty="0" err="1"/>
              <a:t>Capiaçu</a:t>
            </a:r>
            <a:r>
              <a:rPr lang="pt-BR" b="1" dirty="0"/>
              <a:t> </a:t>
            </a:r>
            <a:r>
              <a:rPr lang="pt-BR" b="1" dirty="0" err="1"/>
              <a:t>Production</a:t>
            </a:r>
            <a:endParaRPr lang="pt-BR" dirty="0"/>
          </a:p>
          <a:p>
            <a:endParaRPr lang="pt-BR" dirty="0"/>
          </a:p>
        </p:txBody>
      </p:sp>
      <p:sp>
        <p:nvSpPr>
          <p:cNvPr id="12" name="Espaço Reservado para Texto 11">
            <a:extLst>
              <a:ext uri="{FF2B5EF4-FFF2-40B4-BE49-F238E27FC236}">
                <a16:creationId xmlns:a16="http://schemas.microsoft.com/office/drawing/2014/main" id="{27C8B611-8256-500B-3EA1-9184804F2878}"/>
              </a:ext>
            </a:extLst>
          </p:cNvPr>
          <p:cNvSpPr>
            <a:spLocks noGrp="1"/>
          </p:cNvSpPr>
          <p:nvPr>
            <p:ph type="body" sz="quarter" idx="20"/>
          </p:nvPr>
        </p:nvSpPr>
        <p:spPr/>
        <p:txBody>
          <a:bodyPr/>
          <a:lstStyle/>
          <a:p>
            <a:r>
              <a:rPr lang="pt-BR" dirty="0"/>
              <a:t>O projeto incentiva a produção de </a:t>
            </a:r>
            <a:r>
              <a:rPr lang="pt-BR" dirty="0" err="1"/>
              <a:t>Capiaçu</a:t>
            </a:r>
            <a:r>
              <a:rPr lang="pt-BR" dirty="0"/>
              <a:t> para suplementar a alimentação dos animais, principalmente no período de inverno. A prática contribui para a sustentabilidade ao ser uma cultura de alto rendimento que pode ser adaptada a diferentes condições, necessitando de menos defensivos e podendo ser cultivada em solos menos férteis.</a:t>
            </a:r>
          </a:p>
          <a:p>
            <a:endParaRPr lang="pt-BR" dirty="0"/>
          </a:p>
        </p:txBody>
      </p:sp>
      <p:sp>
        <p:nvSpPr>
          <p:cNvPr id="13" name="Espaço Reservado para Texto 12">
            <a:extLst>
              <a:ext uri="{FF2B5EF4-FFF2-40B4-BE49-F238E27FC236}">
                <a16:creationId xmlns:a16="http://schemas.microsoft.com/office/drawing/2014/main" id="{1633AD73-1CFA-7A9E-C8BF-E2456E5BAD85}"/>
              </a:ext>
            </a:extLst>
          </p:cNvPr>
          <p:cNvSpPr>
            <a:spLocks noGrp="1"/>
          </p:cNvSpPr>
          <p:nvPr>
            <p:ph type="body" sz="quarter" idx="21"/>
          </p:nvPr>
        </p:nvSpPr>
        <p:spPr/>
        <p:txBody>
          <a:bodyPr/>
          <a:lstStyle/>
          <a:p>
            <a:r>
              <a:rPr lang="en-US" dirty="0"/>
              <a:t>The project encourages the production of </a:t>
            </a:r>
            <a:r>
              <a:rPr lang="en-US" dirty="0" err="1"/>
              <a:t>capiaçu</a:t>
            </a:r>
            <a:r>
              <a:rPr lang="en-US" dirty="0"/>
              <a:t> to supplement animal feed, especially during the winter period. The practice contributes to sustainability by being a high-yield crop that can be adapted to different conditions, requiring fewer pesticides/agrochemicals and being able to be cultivated in less fertile soils.</a:t>
            </a:r>
            <a:endParaRPr lang="pt-BR" dirty="0"/>
          </a:p>
        </p:txBody>
      </p:sp>
    </p:spTree>
    <p:extLst>
      <p:ext uri="{BB962C8B-B14F-4D97-AF65-F5344CB8AC3E}">
        <p14:creationId xmlns:p14="http://schemas.microsoft.com/office/powerpoint/2010/main" val="2029564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BD1CCCBC-9347-4BAB-B30D-86E819B8B16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0827" r="10827"/>
          <a:stretch>
            <a:fillRect/>
          </a:stretch>
        </p:blipFill>
        <p:spPr>
          <a:xfrm>
            <a:off x="7202818" y="1617162"/>
            <a:ext cx="4201218" cy="4021685"/>
          </a:xfrm>
        </p:spPr>
      </p:pic>
      <p:sp>
        <p:nvSpPr>
          <p:cNvPr id="15" name="Espaço Reservado para Texto 14">
            <a:extLst>
              <a:ext uri="{FF2B5EF4-FFF2-40B4-BE49-F238E27FC236}">
                <a16:creationId xmlns:a16="http://schemas.microsoft.com/office/drawing/2014/main" id="{AF84F03D-BF1C-02F4-1E68-0D2FA7BD190C}"/>
              </a:ext>
            </a:extLst>
          </p:cNvPr>
          <p:cNvSpPr>
            <a:spLocks noGrp="1"/>
          </p:cNvSpPr>
          <p:nvPr>
            <p:ph type="body" sz="quarter" idx="13"/>
          </p:nvPr>
        </p:nvSpPr>
        <p:spPr>
          <a:xfrm>
            <a:off x="783773" y="2086252"/>
            <a:ext cx="5152570" cy="2353226"/>
          </a:xfrm>
        </p:spPr>
        <p:txBody>
          <a:bodyPr/>
          <a:lstStyle/>
          <a:p>
            <a:r>
              <a:rPr lang="pt-BR" sz="2000" dirty="0"/>
              <a:t>Os búfalos podem provocar a desertificação e a alteração de rios e lagos devido à criação de canais, a compactação do solo e a erosão, que afetam a vegetação e a fauna local. </a:t>
            </a:r>
          </a:p>
          <a:p>
            <a:r>
              <a:rPr lang="pt-BR" sz="2000" dirty="0"/>
              <a:t>O projeto incentiva criação de lagoas para banho e bebedouros.</a:t>
            </a:r>
          </a:p>
        </p:txBody>
      </p:sp>
      <p:sp>
        <p:nvSpPr>
          <p:cNvPr id="17" name="Espaço Reservado para Texto 16">
            <a:extLst>
              <a:ext uri="{FF2B5EF4-FFF2-40B4-BE49-F238E27FC236}">
                <a16:creationId xmlns:a16="http://schemas.microsoft.com/office/drawing/2014/main" id="{E4808759-9501-065C-B11D-1BE9180D1279}"/>
              </a:ext>
            </a:extLst>
          </p:cNvPr>
          <p:cNvSpPr>
            <a:spLocks noGrp="1"/>
          </p:cNvSpPr>
          <p:nvPr>
            <p:ph type="body" sz="quarter" idx="16"/>
          </p:nvPr>
        </p:nvSpPr>
        <p:spPr/>
        <p:txBody>
          <a:bodyPr/>
          <a:lstStyle/>
          <a:p>
            <a:endParaRPr lang="pt-BR"/>
          </a:p>
        </p:txBody>
      </p:sp>
      <p:sp>
        <p:nvSpPr>
          <p:cNvPr id="19" name="Espaço Reservado para Texto 18">
            <a:extLst>
              <a:ext uri="{FF2B5EF4-FFF2-40B4-BE49-F238E27FC236}">
                <a16:creationId xmlns:a16="http://schemas.microsoft.com/office/drawing/2014/main" id="{A635048A-43F8-CF51-9E3D-5E69E20BB465}"/>
              </a:ext>
            </a:extLst>
          </p:cNvPr>
          <p:cNvSpPr>
            <a:spLocks noGrp="1"/>
          </p:cNvSpPr>
          <p:nvPr>
            <p:ph type="body" sz="quarter" idx="19"/>
          </p:nvPr>
        </p:nvSpPr>
        <p:spPr>
          <a:xfrm>
            <a:off x="783772" y="4537261"/>
            <a:ext cx="5152570" cy="1651504"/>
          </a:xfrm>
        </p:spPr>
        <p:txBody>
          <a:bodyPr/>
          <a:lstStyle/>
          <a:p>
            <a:r>
              <a:rPr lang="en-US" dirty="0"/>
              <a:t>Buffaloes can cause desertification and the alteration of rivers and lakes due to the creation of channels, soil compaction, and erosion, which affect local vegetation and fauna.</a:t>
            </a:r>
          </a:p>
          <a:p>
            <a:endParaRPr lang="en-US" dirty="0"/>
          </a:p>
          <a:p>
            <a:r>
              <a:rPr lang="en-US" dirty="0"/>
              <a:t>The project encourages the creation of ponds for bathing and watering holes.</a:t>
            </a:r>
            <a:endParaRPr lang="pt-BR" dirty="0"/>
          </a:p>
        </p:txBody>
      </p:sp>
      <p:sp>
        <p:nvSpPr>
          <p:cNvPr id="14" name="Título 13">
            <a:extLst>
              <a:ext uri="{FF2B5EF4-FFF2-40B4-BE49-F238E27FC236}">
                <a16:creationId xmlns:a16="http://schemas.microsoft.com/office/drawing/2014/main" id="{4BFFE262-2786-655D-4EB1-87E2F215CDBE}"/>
              </a:ext>
            </a:extLst>
          </p:cNvPr>
          <p:cNvSpPr>
            <a:spLocks noGrp="1"/>
          </p:cNvSpPr>
          <p:nvPr>
            <p:ph type="title"/>
          </p:nvPr>
        </p:nvSpPr>
        <p:spPr/>
        <p:txBody>
          <a:bodyPr/>
          <a:lstStyle/>
          <a:p>
            <a:r>
              <a:rPr lang="pt-BR" dirty="0"/>
              <a:t>Preservação de áreas úmidas</a:t>
            </a:r>
          </a:p>
        </p:txBody>
      </p:sp>
      <p:sp>
        <p:nvSpPr>
          <p:cNvPr id="18" name="Espaço Reservado para Texto 17">
            <a:extLst>
              <a:ext uri="{FF2B5EF4-FFF2-40B4-BE49-F238E27FC236}">
                <a16:creationId xmlns:a16="http://schemas.microsoft.com/office/drawing/2014/main" id="{084DB8F1-EB63-8DD6-73DD-2545027AEDD7}"/>
              </a:ext>
            </a:extLst>
          </p:cNvPr>
          <p:cNvSpPr>
            <a:spLocks noGrp="1"/>
          </p:cNvSpPr>
          <p:nvPr>
            <p:ph type="body" sz="quarter" idx="18"/>
          </p:nvPr>
        </p:nvSpPr>
        <p:spPr/>
        <p:txBody>
          <a:bodyPr/>
          <a:lstStyle/>
          <a:p>
            <a:r>
              <a:rPr lang="pt-BR" b="1" dirty="0" err="1"/>
              <a:t>Wetland</a:t>
            </a:r>
            <a:r>
              <a:rPr lang="pt-BR" b="1" dirty="0"/>
              <a:t> </a:t>
            </a:r>
            <a:r>
              <a:rPr lang="pt-BR" b="1" dirty="0" err="1"/>
              <a:t>preservation</a:t>
            </a:r>
            <a:endParaRPr lang="pt-BR" dirty="0"/>
          </a:p>
          <a:p>
            <a:endParaRPr lang="pt-BR" dirty="0"/>
          </a:p>
        </p:txBody>
      </p:sp>
    </p:spTree>
    <p:extLst>
      <p:ext uri="{BB962C8B-B14F-4D97-AF65-F5344CB8AC3E}">
        <p14:creationId xmlns:p14="http://schemas.microsoft.com/office/powerpoint/2010/main" val="2348780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0ADD168B-B763-434C-951F-406CAEF13D30}"/>
              </a:ext>
            </a:extLst>
          </p:cNvPr>
          <p:cNvSpPr>
            <a:spLocks noGrp="1"/>
          </p:cNvSpPr>
          <p:nvPr>
            <p:ph type="body" sz="quarter" idx="16"/>
          </p:nvPr>
        </p:nvSpPr>
        <p:spPr/>
        <p:txBody>
          <a:bodyPr/>
          <a:lstStyle/>
          <a:p>
            <a:endParaRPr lang="pt-BR"/>
          </a:p>
        </p:txBody>
      </p:sp>
      <p:sp>
        <p:nvSpPr>
          <p:cNvPr id="5" name="Título 4">
            <a:extLst>
              <a:ext uri="{FF2B5EF4-FFF2-40B4-BE49-F238E27FC236}">
                <a16:creationId xmlns:a16="http://schemas.microsoft.com/office/drawing/2014/main" id="{D1BCFD17-0692-4E4D-F8DE-2AA52C9E3E55}"/>
              </a:ext>
            </a:extLst>
          </p:cNvPr>
          <p:cNvSpPr>
            <a:spLocks noGrp="1"/>
          </p:cNvSpPr>
          <p:nvPr>
            <p:ph type="title"/>
          </p:nvPr>
        </p:nvSpPr>
        <p:spPr/>
        <p:txBody>
          <a:bodyPr/>
          <a:lstStyle/>
          <a:p>
            <a:r>
              <a:rPr lang="pt-BR" dirty="0"/>
              <a:t>IMPACTOS DO PROJETO</a:t>
            </a:r>
          </a:p>
        </p:txBody>
      </p:sp>
      <p:sp>
        <p:nvSpPr>
          <p:cNvPr id="6" name="Espaço Reservado para Texto 5">
            <a:extLst>
              <a:ext uri="{FF2B5EF4-FFF2-40B4-BE49-F238E27FC236}">
                <a16:creationId xmlns:a16="http://schemas.microsoft.com/office/drawing/2014/main" id="{AEBCBA44-14A7-EAF6-AA2A-DFC89A3233A4}"/>
              </a:ext>
            </a:extLst>
          </p:cNvPr>
          <p:cNvSpPr>
            <a:spLocks noGrp="1"/>
          </p:cNvSpPr>
          <p:nvPr>
            <p:ph type="body" sz="quarter" idx="10"/>
          </p:nvPr>
        </p:nvSpPr>
        <p:spPr/>
        <p:txBody>
          <a:bodyPr/>
          <a:lstStyle/>
          <a:p>
            <a:r>
              <a:rPr lang="pt-BR" dirty="0"/>
              <a:t>Project </a:t>
            </a:r>
            <a:r>
              <a:rPr lang="pt-BR" dirty="0" err="1"/>
              <a:t>Impacts</a:t>
            </a:r>
            <a:endParaRPr lang="pt-BR" dirty="0"/>
          </a:p>
        </p:txBody>
      </p:sp>
    </p:spTree>
    <p:extLst>
      <p:ext uri="{BB962C8B-B14F-4D97-AF65-F5344CB8AC3E}">
        <p14:creationId xmlns:p14="http://schemas.microsoft.com/office/powerpoint/2010/main" val="200052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33FB5CC-2CD1-6086-4F01-5242DE0D98CB}"/>
              </a:ext>
            </a:extLst>
          </p:cNvPr>
          <p:cNvSpPr>
            <a:spLocks noGrp="1"/>
          </p:cNvSpPr>
          <p:nvPr>
            <p:ph type="body" sz="quarter" idx="16"/>
          </p:nvPr>
        </p:nvSpPr>
        <p:spPr/>
        <p:txBody>
          <a:bodyPr/>
          <a:lstStyle/>
          <a:p>
            <a:endParaRPr lang="pt-BR"/>
          </a:p>
        </p:txBody>
      </p:sp>
      <p:sp>
        <p:nvSpPr>
          <p:cNvPr id="3" name="Espaço Reservado para Texto 2">
            <a:extLst>
              <a:ext uri="{FF2B5EF4-FFF2-40B4-BE49-F238E27FC236}">
                <a16:creationId xmlns:a16="http://schemas.microsoft.com/office/drawing/2014/main" id="{E7794E9D-6E5F-B740-45BA-7788CE767EB7}"/>
              </a:ext>
            </a:extLst>
          </p:cNvPr>
          <p:cNvSpPr>
            <a:spLocks noGrp="1"/>
          </p:cNvSpPr>
          <p:nvPr>
            <p:ph type="body" sz="quarter" idx="13"/>
          </p:nvPr>
        </p:nvSpPr>
        <p:spPr>
          <a:xfrm>
            <a:off x="715617" y="4111280"/>
            <a:ext cx="3047113" cy="779235"/>
          </a:xfrm>
        </p:spPr>
        <p:txBody>
          <a:bodyPr/>
          <a:lstStyle/>
          <a:p>
            <a:r>
              <a:rPr lang="pt-BR" dirty="0"/>
              <a:t>Cooperativismo na promoção de modelos produtivos sustentáveis</a:t>
            </a:r>
          </a:p>
        </p:txBody>
      </p:sp>
      <p:sp>
        <p:nvSpPr>
          <p:cNvPr id="5" name="Título 4">
            <a:extLst>
              <a:ext uri="{FF2B5EF4-FFF2-40B4-BE49-F238E27FC236}">
                <a16:creationId xmlns:a16="http://schemas.microsoft.com/office/drawing/2014/main" id="{0983F642-3733-7408-D779-F73842006385}"/>
              </a:ext>
            </a:extLst>
          </p:cNvPr>
          <p:cNvSpPr>
            <a:spLocks noGrp="1"/>
          </p:cNvSpPr>
          <p:nvPr>
            <p:ph type="title"/>
          </p:nvPr>
        </p:nvSpPr>
        <p:spPr>
          <a:xfrm>
            <a:off x="3202862" y="293967"/>
            <a:ext cx="5817054" cy="1285897"/>
          </a:xfrm>
        </p:spPr>
        <p:txBody>
          <a:bodyPr/>
          <a:lstStyle/>
          <a:p>
            <a:r>
              <a:rPr lang="pt-BR" dirty="0"/>
              <a:t>Cooperativismo como agente de transformação</a:t>
            </a:r>
          </a:p>
        </p:txBody>
      </p:sp>
      <p:sp>
        <p:nvSpPr>
          <p:cNvPr id="6" name="Espaço Reservado para Texto 5">
            <a:extLst>
              <a:ext uri="{FF2B5EF4-FFF2-40B4-BE49-F238E27FC236}">
                <a16:creationId xmlns:a16="http://schemas.microsoft.com/office/drawing/2014/main" id="{D9309F5B-237C-785C-C30B-7B2ADA16065B}"/>
              </a:ext>
            </a:extLst>
          </p:cNvPr>
          <p:cNvSpPr>
            <a:spLocks noGrp="1"/>
          </p:cNvSpPr>
          <p:nvPr>
            <p:ph type="body" sz="quarter" idx="29"/>
          </p:nvPr>
        </p:nvSpPr>
        <p:spPr>
          <a:xfrm>
            <a:off x="3187473" y="1579864"/>
            <a:ext cx="5817054" cy="541413"/>
          </a:xfrm>
        </p:spPr>
        <p:txBody>
          <a:bodyPr/>
          <a:lstStyle/>
          <a:p>
            <a:r>
              <a:rPr lang="en-US" dirty="0" err="1"/>
              <a:t>Cooperativism</a:t>
            </a:r>
            <a:r>
              <a:rPr lang="en-US" dirty="0"/>
              <a:t> as an agent of transformation</a:t>
            </a:r>
            <a:endParaRPr lang="pt-BR" dirty="0"/>
          </a:p>
        </p:txBody>
      </p:sp>
      <p:sp>
        <p:nvSpPr>
          <p:cNvPr id="7" name="Espaço Reservado para Texto 6">
            <a:extLst>
              <a:ext uri="{FF2B5EF4-FFF2-40B4-BE49-F238E27FC236}">
                <a16:creationId xmlns:a16="http://schemas.microsoft.com/office/drawing/2014/main" id="{4313DF49-9B67-9E17-9D0A-E96CB7C94452}"/>
              </a:ext>
            </a:extLst>
          </p:cNvPr>
          <p:cNvSpPr>
            <a:spLocks noGrp="1"/>
          </p:cNvSpPr>
          <p:nvPr>
            <p:ph type="body" sz="quarter" idx="30"/>
          </p:nvPr>
        </p:nvSpPr>
        <p:spPr>
          <a:xfrm>
            <a:off x="4526040" y="4111280"/>
            <a:ext cx="2773132" cy="1092719"/>
          </a:xfrm>
        </p:spPr>
        <p:txBody>
          <a:bodyPr/>
          <a:lstStyle/>
          <a:p>
            <a:r>
              <a:rPr lang="pt-BR" dirty="0"/>
              <a:t>Informação, capacitação técnica e inclusão de pequenos produtores </a:t>
            </a:r>
          </a:p>
        </p:txBody>
      </p:sp>
      <p:sp>
        <p:nvSpPr>
          <p:cNvPr id="9" name="Espaço Reservado para Texto 8">
            <a:extLst>
              <a:ext uri="{FF2B5EF4-FFF2-40B4-BE49-F238E27FC236}">
                <a16:creationId xmlns:a16="http://schemas.microsoft.com/office/drawing/2014/main" id="{85910EC0-76AA-0DC9-3E3C-E621491F42E2}"/>
              </a:ext>
            </a:extLst>
          </p:cNvPr>
          <p:cNvSpPr>
            <a:spLocks noGrp="1"/>
          </p:cNvSpPr>
          <p:nvPr>
            <p:ph type="body" sz="quarter" idx="32"/>
          </p:nvPr>
        </p:nvSpPr>
        <p:spPr>
          <a:xfrm>
            <a:off x="7659757" y="4111280"/>
            <a:ext cx="3542645" cy="1092719"/>
          </a:xfrm>
        </p:spPr>
        <p:txBody>
          <a:bodyPr/>
          <a:lstStyle/>
          <a:p>
            <a:r>
              <a:rPr lang="pt-BR" dirty="0"/>
              <a:t>Desenvolvimento regional, combatendo desigualdades e fortalecendo a economia local</a:t>
            </a:r>
          </a:p>
        </p:txBody>
      </p:sp>
      <p:sp>
        <p:nvSpPr>
          <p:cNvPr id="11" name="Espaço Reservado para Texto 10">
            <a:extLst>
              <a:ext uri="{FF2B5EF4-FFF2-40B4-BE49-F238E27FC236}">
                <a16:creationId xmlns:a16="http://schemas.microsoft.com/office/drawing/2014/main" id="{414DD623-BB16-4D6E-0387-1FAE12B5CAF6}"/>
              </a:ext>
            </a:extLst>
          </p:cNvPr>
          <p:cNvSpPr>
            <a:spLocks noGrp="1"/>
          </p:cNvSpPr>
          <p:nvPr>
            <p:ph type="body" sz="quarter" idx="34"/>
          </p:nvPr>
        </p:nvSpPr>
        <p:spPr>
          <a:xfrm>
            <a:off x="995687" y="5203998"/>
            <a:ext cx="2773132" cy="779235"/>
          </a:xfrm>
        </p:spPr>
        <p:txBody>
          <a:bodyPr/>
          <a:lstStyle/>
          <a:p>
            <a:r>
              <a:rPr lang="en-US" dirty="0" err="1"/>
              <a:t>Cooperativism</a:t>
            </a:r>
            <a:r>
              <a:rPr lang="en-US" dirty="0"/>
              <a:t> in the promotion of sustainable productive models</a:t>
            </a:r>
            <a:endParaRPr lang="pt-BR" dirty="0"/>
          </a:p>
        </p:txBody>
      </p:sp>
      <p:sp>
        <p:nvSpPr>
          <p:cNvPr id="12" name="Espaço Reservado para Texto 11">
            <a:extLst>
              <a:ext uri="{FF2B5EF4-FFF2-40B4-BE49-F238E27FC236}">
                <a16:creationId xmlns:a16="http://schemas.microsoft.com/office/drawing/2014/main" id="{03E227C6-A2D0-6471-B135-9DA8CBE8EF39}"/>
              </a:ext>
            </a:extLst>
          </p:cNvPr>
          <p:cNvSpPr>
            <a:spLocks noGrp="1"/>
          </p:cNvSpPr>
          <p:nvPr>
            <p:ph type="body" sz="quarter" idx="35"/>
          </p:nvPr>
        </p:nvSpPr>
        <p:spPr/>
        <p:txBody>
          <a:bodyPr/>
          <a:lstStyle/>
          <a:p>
            <a:r>
              <a:rPr lang="en-US" dirty="0"/>
              <a:t>Information, technical capacity building, and inclusion of small producers</a:t>
            </a:r>
            <a:endParaRPr lang="pt-BR" dirty="0"/>
          </a:p>
        </p:txBody>
      </p:sp>
      <p:sp>
        <p:nvSpPr>
          <p:cNvPr id="13" name="Espaço Reservado para Texto 12">
            <a:extLst>
              <a:ext uri="{FF2B5EF4-FFF2-40B4-BE49-F238E27FC236}">
                <a16:creationId xmlns:a16="http://schemas.microsoft.com/office/drawing/2014/main" id="{089353EC-B507-706D-858E-67BF84EE1843}"/>
              </a:ext>
            </a:extLst>
          </p:cNvPr>
          <p:cNvSpPr>
            <a:spLocks noGrp="1"/>
          </p:cNvSpPr>
          <p:nvPr>
            <p:ph type="body" sz="quarter" idx="36"/>
          </p:nvPr>
        </p:nvSpPr>
        <p:spPr/>
        <p:txBody>
          <a:bodyPr/>
          <a:lstStyle/>
          <a:p>
            <a:r>
              <a:rPr lang="en-US" dirty="0"/>
              <a:t>Regional development, fighting inequalities, and strengthening the local economy</a:t>
            </a:r>
            <a:endParaRPr lang="pt-BR" dirty="0"/>
          </a:p>
        </p:txBody>
      </p:sp>
      <p:pic>
        <p:nvPicPr>
          <p:cNvPr id="17" name="Imagem 16">
            <a:extLst>
              <a:ext uri="{FF2B5EF4-FFF2-40B4-BE49-F238E27FC236}">
                <a16:creationId xmlns:a16="http://schemas.microsoft.com/office/drawing/2014/main" id="{E24F96FB-0CEC-E0FA-3933-DDAB961FA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1" y="2388856"/>
            <a:ext cx="1454844" cy="1454844"/>
          </a:xfrm>
          <a:prstGeom prst="rect">
            <a:avLst/>
          </a:prstGeom>
        </p:spPr>
      </p:pic>
      <p:pic>
        <p:nvPicPr>
          <p:cNvPr id="19" name="Imagem 18">
            <a:extLst>
              <a:ext uri="{FF2B5EF4-FFF2-40B4-BE49-F238E27FC236}">
                <a16:creationId xmlns:a16="http://schemas.microsoft.com/office/drawing/2014/main" id="{014721D1-C0DE-F87F-C283-F88B5DAA6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994" y="2342953"/>
            <a:ext cx="1351073" cy="1351073"/>
          </a:xfrm>
          <a:prstGeom prst="rect">
            <a:avLst/>
          </a:prstGeom>
        </p:spPr>
      </p:pic>
      <p:pic>
        <p:nvPicPr>
          <p:cNvPr id="21" name="Imagem 20">
            <a:extLst>
              <a:ext uri="{FF2B5EF4-FFF2-40B4-BE49-F238E27FC236}">
                <a16:creationId xmlns:a16="http://schemas.microsoft.com/office/drawing/2014/main" id="{80FDCE22-0E8A-EAB3-5E9B-EC43AAF4D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633" y="2342953"/>
            <a:ext cx="1546651" cy="1546651"/>
          </a:xfrm>
          <a:prstGeom prst="rect">
            <a:avLst/>
          </a:prstGeom>
        </p:spPr>
      </p:pic>
    </p:spTree>
    <p:extLst>
      <p:ext uri="{BB962C8B-B14F-4D97-AF65-F5344CB8AC3E}">
        <p14:creationId xmlns:p14="http://schemas.microsoft.com/office/powerpoint/2010/main" val="195150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F5008094-8C35-9251-4739-F20488040A0C}"/>
              </a:ext>
            </a:extLst>
          </p:cNvPr>
          <p:cNvSpPr>
            <a:spLocks noGrp="1"/>
          </p:cNvSpPr>
          <p:nvPr>
            <p:ph type="body" sz="quarter" idx="16"/>
          </p:nvPr>
        </p:nvSpPr>
        <p:spPr/>
        <p:txBody>
          <a:bodyPr/>
          <a:lstStyle/>
          <a:p>
            <a:endParaRPr lang="pt-BR"/>
          </a:p>
        </p:txBody>
      </p:sp>
      <p:pic>
        <p:nvPicPr>
          <p:cNvPr id="2" name="WhatsApp Video 2025-11-11 at 16.05.03">
            <a:hlinkClick r:id="" action="ppaction://media"/>
            <a:extLst>
              <a:ext uri="{FF2B5EF4-FFF2-40B4-BE49-F238E27FC236}">
                <a16:creationId xmlns:a16="http://schemas.microsoft.com/office/drawing/2014/main" id="{0EF9D30A-D761-6909-B99A-A20F5FA64749}"/>
              </a:ext>
            </a:extLst>
          </p:cNvPr>
          <p:cNvPicPr>
            <a:picLocks noGrp="1" noChangeAspect="1"/>
          </p:cNvPicPr>
          <p:nvPr>
            <p:ph type="media" sz="quarter" idx="23"/>
            <a:videoFile r:link="rId2"/>
            <p:extLst>
              <p:ext uri="{DAA4B4D4-6D71-4841-9C94-3DE7FCFB9230}">
                <p14:media xmlns:p14="http://schemas.microsoft.com/office/powerpoint/2010/main" r:embed="rId1"/>
              </p:ext>
            </p:extLst>
          </p:nvPr>
        </p:nvPicPr>
        <p:blipFill>
          <a:blip r:embed="rId4"/>
          <a:stretch>
            <a:fillRect/>
          </a:stretch>
        </p:blipFill>
        <p:spPr>
          <a:xfrm>
            <a:off x="1335088" y="514350"/>
            <a:ext cx="9523412" cy="5391150"/>
          </a:xfrm>
        </p:spPr>
      </p:pic>
    </p:spTree>
    <p:extLst>
      <p:ext uri="{BB962C8B-B14F-4D97-AF65-F5344CB8AC3E}">
        <p14:creationId xmlns:p14="http://schemas.microsoft.com/office/powerpoint/2010/main" val="7258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E0657F51-56E1-4F20-8E4B-FAF7372807D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530" r="16530"/>
          <a:stretch>
            <a:fillRect/>
          </a:stretch>
        </p:blipFill>
        <p:spPr/>
      </p:pic>
      <p:sp>
        <p:nvSpPr>
          <p:cNvPr id="8" name="Título 7">
            <a:extLst>
              <a:ext uri="{FF2B5EF4-FFF2-40B4-BE49-F238E27FC236}">
                <a16:creationId xmlns:a16="http://schemas.microsoft.com/office/drawing/2014/main" id="{9B8F3BF4-4D35-195B-7360-4F365C378038}"/>
              </a:ext>
            </a:extLst>
          </p:cNvPr>
          <p:cNvSpPr>
            <a:spLocks noGrp="1"/>
          </p:cNvSpPr>
          <p:nvPr>
            <p:ph type="title"/>
          </p:nvPr>
        </p:nvSpPr>
        <p:spPr>
          <a:xfrm>
            <a:off x="5941051" y="1219200"/>
            <a:ext cx="4684700" cy="2209800"/>
          </a:xfrm>
        </p:spPr>
        <p:txBody>
          <a:bodyPr/>
          <a:lstStyle/>
          <a:p>
            <a:r>
              <a:rPr lang="pt-BR" sz="2800" dirty="0"/>
              <a:t>“A educação é a arma mais poderosa que você pode usar para mudar o mundo.”</a:t>
            </a:r>
          </a:p>
        </p:txBody>
      </p:sp>
      <p:sp>
        <p:nvSpPr>
          <p:cNvPr id="11" name="Espaço Reservado para Texto 10">
            <a:extLst>
              <a:ext uri="{FF2B5EF4-FFF2-40B4-BE49-F238E27FC236}">
                <a16:creationId xmlns:a16="http://schemas.microsoft.com/office/drawing/2014/main" id="{695C7D7E-8981-85CB-1CE8-A14D3DE0D574}"/>
              </a:ext>
            </a:extLst>
          </p:cNvPr>
          <p:cNvSpPr>
            <a:spLocks noGrp="1"/>
          </p:cNvSpPr>
          <p:nvPr>
            <p:ph type="body" sz="quarter" idx="18"/>
          </p:nvPr>
        </p:nvSpPr>
        <p:spPr/>
        <p:txBody>
          <a:bodyPr/>
          <a:lstStyle/>
          <a:p>
            <a:r>
              <a:rPr lang="pt-BR" dirty="0"/>
              <a:t>Nelson Mandela, líder político, ativista contra o apartheid e presidente da África do Sul</a:t>
            </a:r>
          </a:p>
          <a:p>
            <a:endParaRPr lang="pt-BR" dirty="0"/>
          </a:p>
        </p:txBody>
      </p:sp>
      <p:sp>
        <p:nvSpPr>
          <p:cNvPr id="12" name="Espaço Reservado para Texto 11">
            <a:extLst>
              <a:ext uri="{FF2B5EF4-FFF2-40B4-BE49-F238E27FC236}">
                <a16:creationId xmlns:a16="http://schemas.microsoft.com/office/drawing/2014/main" id="{AC44391E-6F6D-B106-85A8-95420A500E2B}"/>
              </a:ext>
            </a:extLst>
          </p:cNvPr>
          <p:cNvSpPr>
            <a:spLocks noGrp="1"/>
          </p:cNvSpPr>
          <p:nvPr>
            <p:ph type="body" sz="quarter" idx="19"/>
          </p:nvPr>
        </p:nvSpPr>
        <p:spPr/>
        <p:txBody>
          <a:bodyPr/>
          <a:lstStyle/>
          <a:p>
            <a:endParaRPr lang="pt-BR" dirty="0"/>
          </a:p>
        </p:txBody>
      </p:sp>
      <p:sp>
        <p:nvSpPr>
          <p:cNvPr id="10" name="Espaço Reservado para Texto 9">
            <a:extLst>
              <a:ext uri="{FF2B5EF4-FFF2-40B4-BE49-F238E27FC236}">
                <a16:creationId xmlns:a16="http://schemas.microsoft.com/office/drawing/2014/main" id="{02A06F4F-B385-7118-8B51-2DDBD3D18DB3}"/>
              </a:ext>
            </a:extLst>
          </p:cNvPr>
          <p:cNvSpPr>
            <a:spLocks noGrp="1"/>
          </p:cNvSpPr>
          <p:nvPr>
            <p:ph type="body" sz="quarter" idx="16"/>
          </p:nvPr>
        </p:nvSpPr>
        <p:spPr/>
        <p:txBody>
          <a:bodyPr/>
          <a:lstStyle/>
          <a:p>
            <a:endParaRPr lang="pt-BR" dirty="0"/>
          </a:p>
        </p:txBody>
      </p:sp>
      <p:sp>
        <p:nvSpPr>
          <p:cNvPr id="13" name="Espaço Reservado para Texto 12">
            <a:extLst>
              <a:ext uri="{FF2B5EF4-FFF2-40B4-BE49-F238E27FC236}">
                <a16:creationId xmlns:a16="http://schemas.microsoft.com/office/drawing/2014/main" id="{BAE7B29B-82E7-2A49-7369-33BB18EBBCB3}"/>
              </a:ext>
            </a:extLst>
          </p:cNvPr>
          <p:cNvSpPr>
            <a:spLocks noGrp="1"/>
          </p:cNvSpPr>
          <p:nvPr>
            <p:ph type="body" sz="quarter" idx="29"/>
          </p:nvPr>
        </p:nvSpPr>
        <p:spPr/>
        <p:txBody>
          <a:bodyPr/>
          <a:lstStyle/>
          <a:p>
            <a:r>
              <a:rPr lang="en-US" dirty="0"/>
              <a:t>“Education is the most powerful weapon which you can use to change the world.”</a:t>
            </a:r>
            <a:endParaRPr lang="pt-BR" dirty="0"/>
          </a:p>
        </p:txBody>
      </p:sp>
    </p:spTree>
    <p:extLst>
      <p:ext uri="{BB962C8B-B14F-4D97-AF65-F5344CB8AC3E}">
        <p14:creationId xmlns:p14="http://schemas.microsoft.com/office/powerpoint/2010/main" val="293891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14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
          <p:cNvSpPr txBox="1">
            <a:spLocks noGrp="1"/>
          </p:cNvSpPr>
          <p:nvPr>
            <p:ph type="title"/>
          </p:nvPr>
        </p:nvSpPr>
        <p:spPr>
          <a:xfrm>
            <a:off x="3427175" y="473675"/>
            <a:ext cx="6969600" cy="3546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3B4A"/>
              </a:buClr>
              <a:buSzPts val="4000"/>
              <a:buFont typeface="Tahoma"/>
              <a:buNone/>
            </a:pPr>
            <a:r>
              <a:rPr lang="pt-BR" sz="2700" dirty="0"/>
              <a:t>Nossa missão é fornecer soluções financeiras com excelência por meio do relacionamento para gerar desenvolvimento dos cooperados, de seus empreendimentos  e da comunidade.</a:t>
            </a:r>
            <a:endParaRPr sz="2700" dirty="0"/>
          </a:p>
        </p:txBody>
      </p:sp>
      <p:pic>
        <p:nvPicPr>
          <p:cNvPr id="481" name="Google Shape;481;p2"/>
          <p:cNvPicPr preferRelativeResize="0"/>
          <p:nvPr/>
        </p:nvPicPr>
        <p:blipFill>
          <a:blip r:embed="rId3">
            <a:alphaModFix/>
          </a:blip>
          <a:stretch>
            <a:fillRect/>
          </a:stretch>
        </p:blipFill>
        <p:spPr>
          <a:xfrm>
            <a:off x="9626350" y="6239600"/>
            <a:ext cx="1949148" cy="386400"/>
          </a:xfrm>
          <a:prstGeom prst="rect">
            <a:avLst/>
          </a:prstGeom>
          <a:noFill/>
          <a:ln>
            <a:noFill/>
          </a:ln>
        </p:spPr>
      </p:pic>
      <p:sp>
        <p:nvSpPr>
          <p:cNvPr id="482" name="Google Shape;482;p2"/>
          <p:cNvSpPr txBox="1">
            <a:spLocks noGrp="1"/>
          </p:cNvSpPr>
          <p:nvPr>
            <p:ph type="body" idx="2"/>
          </p:nvPr>
        </p:nvSpPr>
        <p:spPr>
          <a:xfrm>
            <a:off x="3683375" y="4019663"/>
            <a:ext cx="6713400" cy="2035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5EEFEB"/>
              </a:buClr>
              <a:buSzPts val="1800"/>
              <a:buNone/>
            </a:pPr>
            <a:r>
              <a:rPr lang="pt-BR" sz="2600" dirty="0" err="1"/>
              <a:t>Our</a:t>
            </a:r>
            <a:r>
              <a:rPr lang="pt-BR" sz="2600" dirty="0"/>
              <a:t> </a:t>
            </a:r>
            <a:r>
              <a:rPr lang="pt-BR" sz="2600" dirty="0" err="1"/>
              <a:t>mission</a:t>
            </a:r>
            <a:r>
              <a:rPr lang="pt-BR" sz="2600" dirty="0"/>
              <a:t> </a:t>
            </a:r>
            <a:r>
              <a:rPr lang="pt-BR" sz="2600" dirty="0" err="1"/>
              <a:t>is</a:t>
            </a:r>
            <a:r>
              <a:rPr lang="pt-BR" sz="2600" dirty="0"/>
              <a:t> </a:t>
            </a:r>
            <a:r>
              <a:rPr lang="pt-BR" sz="2600" dirty="0" err="1"/>
              <a:t>to</a:t>
            </a:r>
            <a:r>
              <a:rPr lang="pt-BR" sz="2600" dirty="0"/>
              <a:t> </a:t>
            </a:r>
            <a:r>
              <a:rPr lang="pt-BR" sz="2600" dirty="0" err="1"/>
              <a:t>provide</a:t>
            </a:r>
            <a:r>
              <a:rPr lang="pt-BR" sz="2600" dirty="0"/>
              <a:t> </a:t>
            </a:r>
            <a:r>
              <a:rPr lang="pt-BR" sz="2600" dirty="0" err="1"/>
              <a:t>excellent</a:t>
            </a:r>
            <a:r>
              <a:rPr lang="pt-BR" sz="2600" dirty="0"/>
              <a:t> financial </a:t>
            </a:r>
            <a:r>
              <a:rPr lang="pt-BR" sz="2600" dirty="0" err="1"/>
              <a:t>solutions</a:t>
            </a:r>
            <a:r>
              <a:rPr lang="pt-BR" sz="2600" dirty="0"/>
              <a:t> </a:t>
            </a:r>
            <a:r>
              <a:rPr lang="pt-BR" sz="2600" dirty="0" err="1"/>
              <a:t>through</a:t>
            </a:r>
            <a:r>
              <a:rPr lang="pt-BR" sz="2600" dirty="0"/>
              <a:t> </a:t>
            </a:r>
            <a:r>
              <a:rPr lang="pt-BR" sz="2600" dirty="0" err="1"/>
              <a:t>relationships</a:t>
            </a:r>
            <a:r>
              <a:rPr lang="pt-BR" sz="2600" dirty="0"/>
              <a:t> </a:t>
            </a:r>
            <a:r>
              <a:rPr lang="pt-BR" sz="2600" dirty="0" err="1"/>
              <a:t>to</a:t>
            </a:r>
            <a:r>
              <a:rPr lang="pt-BR" sz="2600" dirty="0"/>
              <a:t> </a:t>
            </a:r>
            <a:r>
              <a:rPr lang="pt-BR" sz="2600" dirty="0" err="1"/>
              <a:t>generate</a:t>
            </a:r>
            <a:r>
              <a:rPr lang="pt-BR" sz="2600" dirty="0"/>
              <a:t> </a:t>
            </a:r>
            <a:r>
              <a:rPr lang="pt-BR" sz="2600" dirty="0" err="1"/>
              <a:t>development</a:t>
            </a:r>
            <a:r>
              <a:rPr lang="pt-BR" sz="2600" dirty="0"/>
              <a:t> for </a:t>
            </a:r>
            <a:r>
              <a:rPr lang="pt-BR" sz="2600" dirty="0" err="1"/>
              <a:t>our</a:t>
            </a:r>
            <a:r>
              <a:rPr lang="pt-BR" sz="2600" dirty="0"/>
              <a:t> </a:t>
            </a:r>
            <a:r>
              <a:rPr lang="pt-BR" sz="2600" dirty="0" err="1"/>
              <a:t>members</a:t>
            </a:r>
            <a:r>
              <a:rPr lang="pt-BR" sz="2600" dirty="0"/>
              <a:t>, </a:t>
            </a:r>
            <a:r>
              <a:rPr lang="pt-BR" sz="2600" dirty="0" err="1"/>
              <a:t>their</a:t>
            </a:r>
            <a:r>
              <a:rPr lang="pt-BR" sz="2600" dirty="0"/>
              <a:t> businesses, </a:t>
            </a:r>
            <a:r>
              <a:rPr lang="pt-BR" sz="2600" dirty="0" err="1"/>
              <a:t>and</a:t>
            </a:r>
            <a:r>
              <a:rPr lang="pt-BR" sz="2600" dirty="0"/>
              <a:t> </a:t>
            </a:r>
            <a:r>
              <a:rPr lang="pt-BR" sz="2600" dirty="0" err="1"/>
              <a:t>the</a:t>
            </a:r>
            <a:r>
              <a:rPr lang="pt-BR" sz="2600" dirty="0"/>
              <a:t> Community.</a:t>
            </a:r>
            <a:endParaRPr sz="2600" dirty="0"/>
          </a:p>
        </p:txBody>
      </p:sp>
      <p:pic>
        <p:nvPicPr>
          <p:cNvPr id="3" name="Imagem 2">
            <a:extLst>
              <a:ext uri="{FF2B5EF4-FFF2-40B4-BE49-F238E27FC236}">
                <a16:creationId xmlns:a16="http://schemas.microsoft.com/office/drawing/2014/main" id="{A6F74B09-5E92-4755-9111-AD5DCAACE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14" y="2762363"/>
            <a:ext cx="2514600" cy="2514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g3a1293821ae_0_312"/>
          <p:cNvPicPr preferRelativeResize="0"/>
          <p:nvPr/>
        </p:nvPicPr>
        <p:blipFill>
          <a:blip r:embed="rId3">
            <a:alphaModFix/>
          </a:blip>
          <a:stretch>
            <a:fillRect/>
          </a:stretch>
        </p:blipFill>
        <p:spPr>
          <a:xfrm>
            <a:off x="10628275" y="6388850"/>
            <a:ext cx="1355625" cy="271125"/>
          </a:xfrm>
          <a:prstGeom prst="rect">
            <a:avLst/>
          </a:prstGeom>
          <a:noFill/>
          <a:ln>
            <a:noFill/>
          </a:ln>
        </p:spPr>
      </p:pic>
      <p:sp>
        <p:nvSpPr>
          <p:cNvPr id="490" name="Google Shape;490;g3a1293821ae_0_312"/>
          <p:cNvSpPr txBox="1"/>
          <p:nvPr/>
        </p:nvSpPr>
        <p:spPr>
          <a:xfrm>
            <a:off x="532050" y="1876591"/>
            <a:ext cx="2442900" cy="1600438"/>
          </a:xfrm>
          <a:prstGeom prst="rect">
            <a:avLst/>
          </a:prstGeom>
          <a:noFill/>
          <a:ln>
            <a:noFill/>
          </a:ln>
        </p:spPr>
        <p:txBody>
          <a:bodyPr spcFirstLastPara="1" wrap="square" lIns="0" tIns="0" rIns="0" bIns="0" anchor="ctr" anchorCtr="0">
            <a:spAutoFit/>
          </a:bodyPr>
          <a:lstStyle/>
          <a:p>
            <a:pPr marL="12700" marR="0" lvl="0" indent="0" algn="l" rtl="0">
              <a:lnSpc>
                <a:spcPct val="104181"/>
              </a:lnSpc>
              <a:spcBef>
                <a:spcPts val="0"/>
              </a:spcBef>
              <a:spcAft>
                <a:spcPts val="0"/>
              </a:spcAft>
              <a:buClr>
                <a:srgbClr val="000000"/>
              </a:buClr>
              <a:buSzPts val="2900"/>
              <a:buFont typeface="Arial"/>
              <a:buNone/>
            </a:pPr>
            <a:r>
              <a:rPr lang="pt-BR" sz="3000" b="1" dirty="0">
                <a:solidFill>
                  <a:schemeClr val="lt1"/>
                </a:solidFill>
                <a:latin typeface="Poppins"/>
                <a:ea typeface="Poppins"/>
                <a:cs typeface="Poppins"/>
                <a:sym typeface="Poppins"/>
              </a:rPr>
              <a:t>Presença</a:t>
            </a:r>
            <a:endParaRPr sz="3000" b="1" dirty="0">
              <a:solidFill>
                <a:schemeClr val="lt1"/>
              </a:solidFill>
              <a:latin typeface="Poppins"/>
              <a:ea typeface="Poppins"/>
              <a:cs typeface="Poppins"/>
              <a:sym typeface="Poppins"/>
            </a:endParaRPr>
          </a:p>
          <a:p>
            <a:pPr marL="12700" marR="0" lvl="0" indent="0" algn="l" rtl="0">
              <a:lnSpc>
                <a:spcPct val="104181"/>
              </a:lnSpc>
              <a:spcBef>
                <a:spcPts val="0"/>
              </a:spcBef>
              <a:spcAft>
                <a:spcPts val="0"/>
              </a:spcAft>
              <a:buClr>
                <a:srgbClr val="000000"/>
              </a:buClr>
              <a:buSzPts val="2900"/>
              <a:buFont typeface="Arial"/>
              <a:buNone/>
            </a:pPr>
            <a:r>
              <a:rPr lang="pt-BR" sz="3000" b="1" dirty="0">
                <a:solidFill>
                  <a:schemeClr val="lt1"/>
                </a:solidFill>
                <a:latin typeface="Poppins"/>
                <a:ea typeface="Poppins"/>
                <a:cs typeface="Poppins"/>
                <a:sym typeface="Poppins"/>
              </a:rPr>
              <a:t>Nacional</a:t>
            </a:r>
          </a:p>
          <a:p>
            <a:pPr marL="12700" marR="0" lvl="0" indent="0" algn="l" rtl="0">
              <a:lnSpc>
                <a:spcPct val="104181"/>
              </a:lnSpc>
              <a:spcBef>
                <a:spcPts val="0"/>
              </a:spcBef>
              <a:spcAft>
                <a:spcPts val="0"/>
              </a:spcAft>
              <a:buClr>
                <a:srgbClr val="000000"/>
              </a:buClr>
              <a:buSzPts val="2900"/>
              <a:buFont typeface="Arial"/>
              <a:buNone/>
            </a:pPr>
            <a:endParaRPr lang="pt-BR" sz="2000" b="1" dirty="0">
              <a:solidFill>
                <a:schemeClr val="lt1"/>
              </a:solidFill>
              <a:latin typeface="Poppins"/>
              <a:ea typeface="Poppins"/>
              <a:cs typeface="Poppins"/>
              <a:sym typeface="Poppins"/>
            </a:endParaRPr>
          </a:p>
          <a:p>
            <a:pPr marL="12700" marR="0" lvl="0" indent="0" algn="l" rtl="0">
              <a:lnSpc>
                <a:spcPct val="104181"/>
              </a:lnSpc>
              <a:spcBef>
                <a:spcPts val="0"/>
              </a:spcBef>
              <a:spcAft>
                <a:spcPts val="0"/>
              </a:spcAft>
              <a:buClr>
                <a:srgbClr val="000000"/>
              </a:buClr>
              <a:buSzPts val="2900"/>
              <a:buFont typeface="Arial"/>
              <a:buNone/>
            </a:pPr>
            <a:r>
              <a:rPr lang="pt-BR" sz="2000" i="1" dirty="0" err="1">
                <a:solidFill>
                  <a:schemeClr val="lt1"/>
                </a:solidFill>
                <a:latin typeface="Poppins"/>
                <a:ea typeface="Poppins"/>
                <a:cs typeface="Poppins"/>
                <a:sym typeface="Poppins"/>
              </a:rPr>
              <a:t>National</a:t>
            </a:r>
            <a:r>
              <a:rPr lang="pt-BR" sz="2000" i="1" dirty="0">
                <a:solidFill>
                  <a:schemeClr val="lt1"/>
                </a:solidFill>
                <a:latin typeface="Poppins"/>
                <a:ea typeface="Poppins"/>
                <a:cs typeface="Poppins"/>
                <a:sym typeface="Poppins"/>
              </a:rPr>
              <a:t> </a:t>
            </a:r>
            <a:r>
              <a:rPr lang="pt-BR" sz="2000" i="1" dirty="0" err="1">
                <a:solidFill>
                  <a:schemeClr val="lt1"/>
                </a:solidFill>
                <a:latin typeface="Poppins"/>
                <a:ea typeface="Poppins"/>
                <a:cs typeface="Poppins"/>
                <a:sym typeface="Poppins"/>
              </a:rPr>
              <a:t>Presence</a:t>
            </a:r>
            <a:endParaRPr sz="2000" i="1" dirty="0">
              <a:solidFill>
                <a:schemeClr val="lt1"/>
              </a:solidFill>
              <a:latin typeface="Poppins"/>
              <a:ea typeface="Poppins"/>
              <a:cs typeface="Poppins"/>
              <a:sym typeface="Poppins"/>
            </a:endParaRPr>
          </a:p>
        </p:txBody>
      </p:sp>
      <p:sp>
        <p:nvSpPr>
          <p:cNvPr id="491" name="Google Shape;491;g3a1293821ae_0_312"/>
          <p:cNvSpPr/>
          <p:nvPr/>
        </p:nvSpPr>
        <p:spPr>
          <a:xfrm>
            <a:off x="3894900" y="946167"/>
            <a:ext cx="3528900" cy="974400"/>
          </a:xfrm>
          <a:prstGeom prst="roundRect">
            <a:avLst>
              <a:gd name="adj" fmla="val 50000"/>
            </a:avLst>
          </a:prstGeom>
          <a:solidFill>
            <a:schemeClr val="lt2"/>
          </a:solidFill>
          <a:ln w="9525" cap="flat" cmpd="sng">
            <a:solidFill>
              <a:srgbClr val="1C305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solidFill>
                <a:srgbClr val="FF8405"/>
              </a:solidFill>
              <a:latin typeface="Calibri"/>
              <a:ea typeface="Calibri"/>
              <a:cs typeface="Calibri"/>
              <a:sym typeface="Calibri"/>
            </a:endParaRPr>
          </a:p>
        </p:txBody>
      </p:sp>
      <p:sp>
        <p:nvSpPr>
          <p:cNvPr id="492" name="Google Shape;492;g3a1293821ae_0_312"/>
          <p:cNvSpPr/>
          <p:nvPr/>
        </p:nvSpPr>
        <p:spPr>
          <a:xfrm>
            <a:off x="4124133" y="1971253"/>
            <a:ext cx="3528900" cy="955500"/>
          </a:xfrm>
          <a:prstGeom prst="roundRect">
            <a:avLst>
              <a:gd name="adj" fmla="val 50000"/>
            </a:avLst>
          </a:prstGeom>
          <a:solidFill>
            <a:schemeClr val="lt2"/>
          </a:solidFill>
          <a:ln w="9525" cap="flat" cmpd="sng">
            <a:solidFill>
              <a:srgbClr val="1C305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solidFill>
                <a:srgbClr val="FF8405"/>
              </a:solidFill>
              <a:latin typeface="Calibri"/>
              <a:ea typeface="Calibri"/>
              <a:cs typeface="Calibri"/>
              <a:sym typeface="Calibri"/>
            </a:endParaRPr>
          </a:p>
        </p:txBody>
      </p:sp>
      <p:sp>
        <p:nvSpPr>
          <p:cNvPr id="493" name="Google Shape;493;g3a1293821ae_0_312"/>
          <p:cNvSpPr/>
          <p:nvPr/>
        </p:nvSpPr>
        <p:spPr>
          <a:xfrm>
            <a:off x="4295267" y="2977540"/>
            <a:ext cx="4401600" cy="974400"/>
          </a:xfrm>
          <a:prstGeom prst="roundRect">
            <a:avLst>
              <a:gd name="adj" fmla="val 50000"/>
            </a:avLst>
          </a:prstGeom>
          <a:solidFill>
            <a:schemeClr val="lt2"/>
          </a:solidFill>
          <a:ln w="9525" cap="flat" cmpd="sng">
            <a:solidFill>
              <a:srgbClr val="1C305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solidFill>
                <a:srgbClr val="FF8405"/>
              </a:solidFill>
              <a:latin typeface="Calibri"/>
              <a:ea typeface="Calibri"/>
              <a:cs typeface="Calibri"/>
              <a:sym typeface="Calibri"/>
            </a:endParaRPr>
          </a:p>
        </p:txBody>
      </p:sp>
      <p:sp>
        <p:nvSpPr>
          <p:cNvPr id="494" name="Google Shape;494;g3a1293821ae_0_312"/>
          <p:cNvSpPr/>
          <p:nvPr/>
        </p:nvSpPr>
        <p:spPr>
          <a:xfrm>
            <a:off x="4844000" y="5027713"/>
            <a:ext cx="3528900" cy="974400"/>
          </a:xfrm>
          <a:prstGeom prst="roundRect">
            <a:avLst>
              <a:gd name="adj" fmla="val 50000"/>
            </a:avLst>
          </a:prstGeom>
          <a:solidFill>
            <a:schemeClr val="lt2"/>
          </a:solidFill>
          <a:ln w="9525" cap="flat" cmpd="sng">
            <a:solidFill>
              <a:srgbClr val="1C305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solidFill>
                <a:srgbClr val="FF8405"/>
              </a:solidFill>
              <a:latin typeface="Calibri"/>
              <a:ea typeface="Calibri"/>
              <a:cs typeface="Calibri"/>
              <a:sym typeface="Calibri"/>
            </a:endParaRPr>
          </a:p>
        </p:txBody>
      </p:sp>
      <p:sp>
        <p:nvSpPr>
          <p:cNvPr id="495" name="Google Shape;495;g3a1293821ae_0_312"/>
          <p:cNvSpPr/>
          <p:nvPr/>
        </p:nvSpPr>
        <p:spPr>
          <a:xfrm>
            <a:off x="4451300" y="4002627"/>
            <a:ext cx="4271700" cy="974400"/>
          </a:xfrm>
          <a:prstGeom prst="roundRect">
            <a:avLst>
              <a:gd name="adj" fmla="val 50000"/>
            </a:avLst>
          </a:prstGeom>
          <a:solidFill>
            <a:schemeClr val="lt2"/>
          </a:solidFill>
          <a:ln w="9525" cap="flat" cmpd="sng">
            <a:solidFill>
              <a:srgbClr val="1C305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solidFill>
                <a:srgbClr val="FF8405"/>
              </a:solidFill>
              <a:latin typeface="Calibri"/>
              <a:ea typeface="Calibri"/>
              <a:cs typeface="Calibri"/>
              <a:sym typeface="Calibri"/>
            </a:endParaRPr>
          </a:p>
        </p:txBody>
      </p:sp>
      <p:pic>
        <p:nvPicPr>
          <p:cNvPr id="496" name="Google Shape;496;g3a1293821ae_0_312"/>
          <p:cNvPicPr preferRelativeResize="0"/>
          <p:nvPr/>
        </p:nvPicPr>
        <p:blipFill>
          <a:blip r:embed="rId4">
            <a:alphaModFix/>
          </a:blip>
          <a:stretch>
            <a:fillRect/>
          </a:stretch>
        </p:blipFill>
        <p:spPr>
          <a:xfrm>
            <a:off x="9240542" y="2926758"/>
            <a:ext cx="2542966" cy="2884966"/>
          </a:xfrm>
          <a:prstGeom prst="rect">
            <a:avLst/>
          </a:prstGeom>
          <a:noFill/>
          <a:ln>
            <a:noFill/>
          </a:ln>
        </p:spPr>
      </p:pic>
      <p:sp>
        <p:nvSpPr>
          <p:cNvPr id="497" name="Google Shape;497;g3a1293821ae_0_312"/>
          <p:cNvSpPr txBox="1"/>
          <p:nvPr/>
        </p:nvSpPr>
        <p:spPr>
          <a:xfrm>
            <a:off x="5812375" y="1116974"/>
            <a:ext cx="2910625" cy="882853"/>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1400" b="1" i="0" u="none" strike="noStrike" cap="none" dirty="0">
                <a:solidFill>
                  <a:srgbClr val="1C3052"/>
                </a:solidFill>
                <a:latin typeface="Montserrat"/>
                <a:ea typeface="Montserrat"/>
                <a:cs typeface="Montserrat"/>
                <a:sym typeface="Montserrat"/>
              </a:rPr>
              <a:t>de</a:t>
            </a:r>
            <a:r>
              <a:rPr lang="pt-BR" sz="1400" b="1" dirty="0">
                <a:solidFill>
                  <a:srgbClr val="1C3052"/>
                </a:solidFill>
                <a:latin typeface="Montserrat"/>
                <a:ea typeface="Montserrat"/>
                <a:cs typeface="Montserrat"/>
                <a:sym typeface="Montserrat"/>
              </a:rPr>
              <a:t> </a:t>
            </a:r>
            <a:r>
              <a:rPr lang="pt-BR" sz="1400" b="1" i="0" u="none" strike="noStrike" cap="none" dirty="0">
                <a:solidFill>
                  <a:srgbClr val="1C3052"/>
                </a:solidFill>
                <a:latin typeface="Montserrat"/>
                <a:ea typeface="Montserrat"/>
                <a:cs typeface="Montserrat"/>
                <a:sym typeface="Montserrat"/>
              </a:rPr>
              <a:t>Cooperados</a:t>
            </a:r>
            <a:endParaRPr lang="pt-BR" sz="1400" b="1" dirty="0">
              <a:solidFill>
                <a:srgbClr val="1C3052"/>
              </a:solidFill>
              <a:latin typeface="Montserrat"/>
              <a:ea typeface="Montserrat"/>
              <a:cs typeface="Montserrat"/>
              <a:sym typeface="Montserrat"/>
            </a:endParaRPr>
          </a:p>
          <a:p>
            <a:pPr marL="12700" lvl="0">
              <a:buSzPts val="2000"/>
            </a:pPr>
            <a:r>
              <a:rPr lang="pt-BR" sz="1400" i="1" dirty="0" err="1">
                <a:solidFill>
                  <a:srgbClr val="1C3052"/>
                </a:solidFill>
                <a:latin typeface="Montserrat"/>
                <a:ea typeface="Montserrat"/>
                <a:cs typeface="Montserrat"/>
                <a:sym typeface="Montserrat"/>
              </a:rPr>
              <a:t>of</a:t>
            </a:r>
            <a:r>
              <a:rPr lang="pt-BR" sz="1400" i="1" dirty="0">
                <a:solidFill>
                  <a:srgbClr val="1C3052"/>
                </a:solidFill>
                <a:latin typeface="Montserrat"/>
                <a:ea typeface="Montserrat"/>
                <a:cs typeface="Montserrat"/>
                <a:sym typeface="Montserrat"/>
              </a:rPr>
              <a:t> </a:t>
            </a:r>
            <a:r>
              <a:rPr lang="pt-BR" sz="1400" i="1" dirty="0" err="1">
                <a:solidFill>
                  <a:srgbClr val="1C3052"/>
                </a:solidFill>
                <a:latin typeface="Montserrat"/>
                <a:ea typeface="Montserrat"/>
                <a:cs typeface="Montserrat"/>
                <a:sym typeface="Montserrat"/>
              </a:rPr>
              <a:t>cooperative</a:t>
            </a:r>
            <a:r>
              <a:rPr lang="pt-BR" sz="1400" i="1" dirty="0">
                <a:solidFill>
                  <a:srgbClr val="1C3052"/>
                </a:solidFill>
                <a:latin typeface="Montserrat"/>
                <a:ea typeface="Montserrat"/>
                <a:cs typeface="Montserrat"/>
                <a:sym typeface="Montserrat"/>
              </a:rPr>
              <a:t> </a:t>
            </a:r>
          </a:p>
          <a:p>
            <a:pPr marL="12700" lvl="0">
              <a:buSzPts val="2000"/>
            </a:pPr>
            <a:r>
              <a:rPr lang="pt-BR" sz="1400" i="1" dirty="0" err="1">
                <a:solidFill>
                  <a:srgbClr val="1C3052"/>
                </a:solidFill>
                <a:latin typeface="Montserrat"/>
                <a:ea typeface="Montserrat"/>
                <a:cs typeface="Montserrat"/>
                <a:sym typeface="Montserrat"/>
              </a:rPr>
              <a:t>members</a:t>
            </a:r>
            <a:endParaRPr lang="pt-BR" sz="1400" i="1" dirty="0">
              <a:solidFill>
                <a:srgbClr val="1C3052"/>
              </a:solidFill>
              <a:latin typeface="Montserrat"/>
              <a:ea typeface="Montserrat"/>
              <a:cs typeface="Montserrat"/>
              <a:sym typeface="Montserrat"/>
            </a:endParaRPr>
          </a:p>
          <a:p>
            <a:pPr marL="12700" marR="0" lvl="0" indent="0" algn="l" rtl="0">
              <a:lnSpc>
                <a:spcPct val="100000"/>
              </a:lnSpc>
              <a:spcBef>
                <a:spcPts val="0"/>
              </a:spcBef>
              <a:spcAft>
                <a:spcPts val="0"/>
              </a:spcAft>
              <a:buClr>
                <a:srgbClr val="000000"/>
              </a:buClr>
              <a:buSzPts val="2000"/>
              <a:buFont typeface="Arial"/>
              <a:buNone/>
            </a:pPr>
            <a:endParaRPr sz="1400" b="1" i="0" u="none" strike="noStrike" cap="none" dirty="0">
              <a:solidFill>
                <a:srgbClr val="1C3052"/>
              </a:solidFill>
              <a:latin typeface="Montserrat"/>
              <a:ea typeface="Montserrat"/>
              <a:cs typeface="Montserrat"/>
              <a:sym typeface="Montserrat"/>
            </a:endParaRPr>
          </a:p>
        </p:txBody>
      </p:sp>
      <p:sp>
        <p:nvSpPr>
          <p:cNvPr id="498" name="Google Shape;498;g3a1293821ae_0_312"/>
          <p:cNvSpPr/>
          <p:nvPr/>
        </p:nvSpPr>
        <p:spPr>
          <a:xfrm>
            <a:off x="3783233" y="935482"/>
            <a:ext cx="974400" cy="974400"/>
          </a:xfrm>
          <a:prstGeom prst="ellipse">
            <a:avLst/>
          </a:prstGeom>
          <a:solidFill>
            <a:srgbClr val="1C305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pic>
        <p:nvPicPr>
          <p:cNvPr id="499" name="Google Shape;499;g3a1293821ae_0_312"/>
          <p:cNvPicPr preferRelativeResize="0"/>
          <p:nvPr/>
        </p:nvPicPr>
        <p:blipFill rotWithShape="1">
          <a:blip r:embed="rId5">
            <a:alphaModFix/>
          </a:blip>
          <a:srcRect l="179" r="189"/>
          <a:stretch/>
        </p:blipFill>
        <p:spPr>
          <a:xfrm>
            <a:off x="3814957" y="951992"/>
            <a:ext cx="921232" cy="924599"/>
          </a:xfrm>
          <a:prstGeom prst="rect">
            <a:avLst/>
          </a:prstGeom>
          <a:noFill/>
          <a:ln>
            <a:noFill/>
          </a:ln>
        </p:spPr>
      </p:pic>
      <p:sp>
        <p:nvSpPr>
          <p:cNvPr id="500" name="Google Shape;500;g3a1293821ae_0_312"/>
          <p:cNvSpPr txBox="1"/>
          <p:nvPr/>
        </p:nvSpPr>
        <p:spPr>
          <a:xfrm>
            <a:off x="4986751" y="2150875"/>
            <a:ext cx="797400" cy="590700"/>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3700" b="1" dirty="0">
                <a:solidFill>
                  <a:srgbClr val="1C3052"/>
                </a:solidFill>
                <a:latin typeface="Montserrat"/>
                <a:ea typeface="Montserrat"/>
                <a:cs typeface="Montserrat"/>
                <a:sym typeface="Montserrat"/>
              </a:rPr>
              <a:t>59</a:t>
            </a:r>
            <a:endParaRPr sz="2000" b="1" i="0" u="none" strike="noStrike" cap="none" dirty="0">
              <a:solidFill>
                <a:srgbClr val="1C3052"/>
              </a:solidFill>
              <a:latin typeface="Montserrat"/>
              <a:ea typeface="Montserrat"/>
              <a:cs typeface="Montserrat"/>
              <a:sym typeface="Montserrat"/>
            </a:endParaRPr>
          </a:p>
        </p:txBody>
      </p:sp>
      <p:sp>
        <p:nvSpPr>
          <p:cNvPr id="501" name="Google Shape;501;g3a1293821ae_0_312"/>
          <p:cNvSpPr/>
          <p:nvPr/>
        </p:nvSpPr>
        <p:spPr>
          <a:xfrm>
            <a:off x="3925206" y="1953677"/>
            <a:ext cx="974400" cy="974400"/>
          </a:xfrm>
          <a:prstGeom prst="ellipse">
            <a:avLst/>
          </a:prstGeom>
          <a:solidFill>
            <a:srgbClr val="1C305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pic>
        <p:nvPicPr>
          <p:cNvPr id="502" name="Google Shape;502;g3a1293821ae_0_312"/>
          <p:cNvPicPr preferRelativeResize="0"/>
          <p:nvPr/>
        </p:nvPicPr>
        <p:blipFill>
          <a:blip r:embed="rId6">
            <a:alphaModFix/>
          </a:blip>
          <a:stretch>
            <a:fillRect/>
          </a:stretch>
        </p:blipFill>
        <p:spPr>
          <a:xfrm>
            <a:off x="3940247" y="1976681"/>
            <a:ext cx="931507" cy="931507"/>
          </a:xfrm>
          <a:prstGeom prst="rect">
            <a:avLst/>
          </a:prstGeom>
          <a:noFill/>
          <a:ln>
            <a:noFill/>
          </a:ln>
        </p:spPr>
      </p:pic>
      <p:sp>
        <p:nvSpPr>
          <p:cNvPr id="503" name="Google Shape;503;g3a1293821ae_0_312"/>
          <p:cNvSpPr txBox="1"/>
          <p:nvPr/>
        </p:nvSpPr>
        <p:spPr>
          <a:xfrm>
            <a:off x="5338652" y="3106500"/>
            <a:ext cx="1162800" cy="837000"/>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3700" b="1" i="0" u="none" strike="noStrike" cap="none">
                <a:solidFill>
                  <a:srgbClr val="1C3052"/>
                </a:solidFill>
                <a:latin typeface="Montserrat"/>
                <a:ea typeface="Montserrat"/>
                <a:cs typeface="Montserrat"/>
                <a:sym typeface="Montserrat"/>
              </a:rPr>
              <a:t>9</a:t>
            </a:r>
            <a:r>
              <a:rPr lang="pt-BR" sz="3700" b="1">
                <a:solidFill>
                  <a:srgbClr val="1C3052"/>
                </a:solidFill>
                <a:latin typeface="Montserrat"/>
                <a:ea typeface="Montserrat"/>
                <a:cs typeface="Montserrat"/>
                <a:sym typeface="Montserrat"/>
              </a:rPr>
              <a:t>98</a:t>
            </a:r>
            <a:endParaRPr sz="3700" b="1" i="0" u="none" strike="noStrike" cap="none">
              <a:solidFill>
                <a:srgbClr val="1C3052"/>
              </a:solidFill>
              <a:latin typeface="Montserrat"/>
              <a:ea typeface="Montserrat"/>
              <a:cs typeface="Montserrat"/>
              <a:sym typeface="Montserrat"/>
            </a:endParaRPr>
          </a:p>
          <a:p>
            <a:pPr marL="12700" marR="0" lvl="0" indent="0" algn="l" rtl="0">
              <a:lnSpc>
                <a:spcPct val="100000"/>
              </a:lnSpc>
              <a:spcBef>
                <a:spcPts val="0"/>
              </a:spcBef>
              <a:spcAft>
                <a:spcPts val="0"/>
              </a:spcAft>
              <a:buClr>
                <a:srgbClr val="000000"/>
              </a:buClr>
              <a:buSzPts val="2000"/>
              <a:buFont typeface="Arial"/>
              <a:buNone/>
            </a:pPr>
            <a:endParaRPr sz="1600" b="1" i="0" u="none" strike="noStrike" cap="none">
              <a:solidFill>
                <a:srgbClr val="1C3052"/>
              </a:solidFill>
              <a:latin typeface="Montserrat"/>
              <a:ea typeface="Montserrat"/>
              <a:cs typeface="Montserrat"/>
              <a:sym typeface="Montserrat"/>
            </a:endParaRPr>
          </a:p>
        </p:txBody>
      </p:sp>
      <p:sp>
        <p:nvSpPr>
          <p:cNvPr id="504" name="Google Shape;504;g3a1293821ae_0_312"/>
          <p:cNvSpPr/>
          <p:nvPr/>
        </p:nvSpPr>
        <p:spPr>
          <a:xfrm>
            <a:off x="4190511" y="2971872"/>
            <a:ext cx="974400" cy="974400"/>
          </a:xfrm>
          <a:prstGeom prst="ellipse">
            <a:avLst/>
          </a:prstGeom>
          <a:solidFill>
            <a:srgbClr val="1C305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505" name="Google Shape;505;g3a1293821ae_0_312"/>
          <p:cNvSpPr txBox="1"/>
          <p:nvPr/>
        </p:nvSpPr>
        <p:spPr>
          <a:xfrm>
            <a:off x="5404374" y="4149399"/>
            <a:ext cx="1404228" cy="837000"/>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3700" b="1" dirty="0">
                <a:solidFill>
                  <a:srgbClr val="1C3052"/>
                </a:solidFill>
                <a:latin typeface="Montserrat"/>
                <a:ea typeface="Montserrat"/>
                <a:cs typeface="Montserrat"/>
                <a:sym typeface="Montserrat"/>
              </a:rPr>
              <a:t>4.092</a:t>
            </a:r>
            <a:endParaRPr sz="3700" b="1" i="0" u="none" strike="noStrike" cap="none" dirty="0">
              <a:solidFill>
                <a:srgbClr val="1C305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endParaRPr sz="1600" b="1" i="0" u="none" strike="noStrike" cap="none" dirty="0">
              <a:solidFill>
                <a:srgbClr val="1C3052"/>
              </a:solidFill>
              <a:latin typeface="Montserrat"/>
              <a:ea typeface="Montserrat"/>
              <a:cs typeface="Montserrat"/>
              <a:sym typeface="Montserrat"/>
            </a:endParaRPr>
          </a:p>
        </p:txBody>
      </p:sp>
      <p:sp>
        <p:nvSpPr>
          <p:cNvPr id="506" name="Google Shape;506;g3a1293821ae_0_312"/>
          <p:cNvSpPr/>
          <p:nvPr/>
        </p:nvSpPr>
        <p:spPr>
          <a:xfrm>
            <a:off x="4394150" y="3990067"/>
            <a:ext cx="974400" cy="974400"/>
          </a:xfrm>
          <a:prstGeom prst="ellipse">
            <a:avLst/>
          </a:prstGeom>
          <a:solidFill>
            <a:srgbClr val="1C305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pic>
        <p:nvPicPr>
          <p:cNvPr id="507" name="Google Shape;507;g3a1293821ae_0_312"/>
          <p:cNvPicPr preferRelativeResize="0"/>
          <p:nvPr/>
        </p:nvPicPr>
        <p:blipFill>
          <a:blip r:embed="rId7">
            <a:alphaModFix/>
          </a:blip>
          <a:stretch>
            <a:fillRect/>
          </a:stretch>
        </p:blipFill>
        <p:spPr>
          <a:xfrm>
            <a:off x="4223218" y="3011314"/>
            <a:ext cx="912433" cy="911331"/>
          </a:xfrm>
          <a:prstGeom prst="rect">
            <a:avLst/>
          </a:prstGeom>
          <a:noFill/>
          <a:ln>
            <a:noFill/>
          </a:ln>
        </p:spPr>
      </p:pic>
      <p:pic>
        <p:nvPicPr>
          <p:cNvPr id="508" name="Google Shape;508;g3a1293821ae_0_312"/>
          <p:cNvPicPr preferRelativeResize="0"/>
          <p:nvPr/>
        </p:nvPicPr>
        <p:blipFill>
          <a:blip r:embed="rId8">
            <a:alphaModFix/>
          </a:blip>
          <a:stretch>
            <a:fillRect/>
          </a:stretch>
        </p:blipFill>
        <p:spPr>
          <a:xfrm>
            <a:off x="4419848" y="4021826"/>
            <a:ext cx="918814" cy="918847"/>
          </a:xfrm>
          <a:prstGeom prst="rect">
            <a:avLst/>
          </a:prstGeom>
          <a:noFill/>
          <a:ln>
            <a:noFill/>
          </a:ln>
        </p:spPr>
      </p:pic>
      <p:sp>
        <p:nvSpPr>
          <p:cNvPr id="509" name="Google Shape;509;g3a1293821ae_0_312"/>
          <p:cNvSpPr txBox="1"/>
          <p:nvPr/>
        </p:nvSpPr>
        <p:spPr>
          <a:xfrm>
            <a:off x="5821949" y="5183850"/>
            <a:ext cx="679500" cy="590700"/>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3700" b="1">
                <a:solidFill>
                  <a:srgbClr val="1C3052"/>
                </a:solidFill>
                <a:latin typeface="Montserrat"/>
                <a:ea typeface="Montserrat"/>
                <a:cs typeface="Montserrat"/>
                <a:sym typeface="Montserrat"/>
              </a:rPr>
              <a:t>19</a:t>
            </a:r>
            <a:endParaRPr sz="2000" b="1" i="0" u="none" strike="noStrike" cap="none">
              <a:solidFill>
                <a:srgbClr val="1C3052"/>
              </a:solidFill>
              <a:latin typeface="Montserrat"/>
              <a:ea typeface="Montserrat"/>
              <a:cs typeface="Montserrat"/>
              <a:sym typeface="Montserrat"/>
            </a:endParaRPr>
          </a:p>
        </p:txBody>
      </p:sp>
      <p:sp>
        <p:nvSpPr>
          <p:cNvPr id="510" name="Google Shape;510;g3a1293821ae_0_312"/>
          <p:cNvSpPr/>
          <p:nvPr/>
        </p:nvSpPr>
        <p:spPr>
          <a:xfrm>
            <a:off x="4699608" y="5008261"/>
            <a:ext cx="974400" cy="974400"/>
          </a:xfrm>
          <a:prstGeom prst="ellipse">
            <a:avLst/>
          </a:prstGeom>
          <a:solidFill>
            <a:srgbClr val="1C305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pic>
        <p:nvPicPr>
          <p:cNvPr id="511" name="Google Shape;511;g3a1293821ae_0_312"/>
          <p:cNvPicPr preferRelativeResize="0"/>
          <p:nvPr/>
        </p:nvPicPr>
        <p:blipFill>
          <a:blip r:embed="rId9">
            <a:alphaModFix/>
          </a:blip>
          <a:stretch>
            <a:fillRect/>
          </a:stretch>
        </p:blipFill>
        <p:spPr>
          <a:xfrm>
            <a:off x="4731119" y="5039517"/>
            <a:ext cx="911131" cy="911131"/>
          </a:xfrm>
          <a:prstGeom prst="rect">
            <a:avLst/>
          </a:prstGeom>
          <a:noFill/>
          <a:ln>
            <a:noFill/>
          </a:ln>
        </p:spPr>
      </p:pic>
      <p:sp>
        <p:nvSpPr>
          <p:cNvPr id="512" name="Google Shape;512;g3a1293821ae_0_312"/>
          <p:cNvSpPr txBox="1"/>
          <p:nvPr/>
        </p:nvSpPr>
        <p:spPr>
          <a:xfrm>
            <a:off x="3407099" y="6209025"/>
            <a:ext cx="42513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t-BR" sz="700">
                <a:solidFill>
                  <a:srgbClr val="1C3052"/>
                </a:solidFill>
                <a:latin typeface="Montserrat"/>
                <a:ea typeface="Montserrat"/>
                <a:cs typeface="Montserrat"/>
                <a:sym typeface="Montserrat"/>
              </a:rPr>
              <a:t>Dados do Sistema Cresol. Data-Base: junho/2025</a:t>
            </a:r>
            <a:endParaRPr sz="700" i="0" u="none" strike="noStrike" cap="none">
              <a:solidFill>
                <a:srgbClr val="1C3052"/>
              </a:solidFill>
              <a:latin typeface="Montserrat"/>
              <a:ea typeface="Montserrat"/>
              <a:cs typeface="Montserrat"/>
              <a:sym typeface="Montserrat"/>
            </a:endParaRPr>
          </a:p>
        </p:txBody>
      </p:sp>
      <p:pic>
        <p:nvPicPr>
          <p:cNvPr id="513" name="Google Shape;513;g3a1293821ae_0_312"/>
          <p:cNvPicPr preferRelativeResize="0"/>
          <p:nvPr/>
        </p:nvPicPr>
        <p:blipFill rotWithShape="1">
          <a:blip r:embed="rId10">
            <a:alphaModFix/>
          </a:blip>
          <a:srcRect l="11685" t="7867" r="12135" b="6244"/>
          <a:stretch/>
        </p:blipFill>
        <p:spPr>
          <a:xfrm>
            <a:off x="7661990" y="704375"/>
            <a:ext cx="4593465" cy="5179335"/>
          </a:xfrm>
          <a:prstGeom prst="rect">
            <a:avLst/>
          </a:prstGeom>
          <a:noFill/>
          <a:ln>
            <a:noFill/>
          </a:ln>
        </p:spPr>
      </p:pic>
      <p:sp>
        <p:nvSpPr>
          <p:cNvPr id="514" name="Google Shape;514;g3a1293821ae_0_312"/>
          <p:cNvSpPr txBox="1"/>
          <p:nvPr/>
        </p:nvSpPr>
        <p:spPr>
          <a:xfrm>
            <a:off x="6345619" y="3051441"/>
            <a:ext cx="2087400" cy="1261854"/>
          </a:xfrm>
          <a:prstGeom prst="rect">
            <a:avLst/>
          </a:prstGeom>
          <a:noFill/>
          <a:ln>
            <a:noFill/>
          </a:ln>
        </p:spPr>
        <p:txBody>
          <a:bodyPr spcFirstLastPara="1" wrap="square" lIns="91425" tIns="91425" rIns="91425" bIns="91425" anchor="ctr" anchorCtr="0">
            <a:spAutoFit/>
          </a:bodyPr>
          <a:lstStyle/>
          <a:p>
            <a:pPr marL="12700" lvl="0" indent="0" algn="l" rtl="0">
              <a:spcBef>
                <a:spcPts val="0"/>
              </a:spcBef>
              <a:spcAft>
                <a:spcPts val="0"/>
              </a:spcAft>
              <a:buNone/>
            </a:pPr>
            <a:r>
              <a:rPr lang="pt-BR" sz="1400" b="1" dirty="0">
                <a:solidFill>
                  <a:srgbClr val="1C3052"/>
                </a:solidFill>
                <a:latin typeface="Montserrat"/>
                <a:ea typeface="Montserrat"/>
                <a:cs typeface="Montserrat"/>
                <a:sym typeface="Montserrat"/>
              </a:rPr>
              <a:t>Agências de </a:t>
            </a:r>
            <a:endParaRPr sz="1400" b="1" dirty="0">
              <a:solidFill>
                <a:srgbClr val="1C3052"/>
              </a:solidFill>
              <a:latin typeface="Montserrat"/>
              <a:ea typeface="Montserrat"/>
              <a:cs typeface="Montserrat"/>
              <a:sym typeface="Montserrat"/>
            </a:endParaRPr>
          </a:p>
          <a:p>
            <a:pPr marL="12700" lvl="0" indent="0" algn="l" rtl="0">
              <a:spcBef>
                <a:spcPts val="0"/>
              </a:spcBef>
              <a:spcAft>
                <a:spcPts val="0"/>
              </a:spcAft>
              <a:buClr>
                <a:schemeClr val="dk1"/>
              </a:buClr>
              <a:buSzPts val="2000"/>
              <a:buFont typeface="Arial"/>
              <a:buNone/>
            </a:pPr>
            <a:r>
              <a:rPr lang="pt-BR" sz="1400" b="1" dirty="0">
                <a:solidFill>
                  <a:srgbClr val="1C3052"/>
                </a:solidFill>
                <a:latin typeface="Montserrat"/>
                <a:ea typeface="Montserrat"/>
                <a:cs typeface="Montserrat"/>
                <a:sym typeface="Montserrat"/>
              </a:rPr>
              <a:t>Relacionamento</a:t>
            </a:r>
          </a:p>
          <a:p>
            <a:pPr marL="12700" lvl="0">
              <a:buClr>
                <a:schemeClr val="dk1"/>
              </a:buClr>
              <a:buSzPts val="2000"/>
            </a:pPr>
            <a:r>
              <a:rPr lang="pt-BR" sz="1400" i="1" dirty="0" err="1">
                <a:solidFill>
                  <a:srgbClr val="1C3052"/>
                </a:solidFill>
                <a:latin typeface="Montserrat"/>
                <a:ea typeface="Montserrat"/>
                <a:cs typeface="Montserrat"/>
                <a:sym typeface="Montserrat"/>
              </a:rPr>
              <a:t>Branches</a:t>
            </a:r>
            <a:endParaRPr lang="pt-BR" sz="1400" i="1" dirty="0">
              <a:solidFill>
                <a:srgbClr val="1C3052"/>
              </a:solidFill>
              <a:latin typeface="Montserrat"/>
              <a:ea typeface="Montserrat"/>
              <a:cs typeface="Montserrat"/>
              <a:sym typeface="Montserrat"/>
            </a:endParaRPr>
          </a:p>
          <a:p>
            <a:pPr marL="12700" lvl="0" indent="0" algn="l" rtl="0">
              <a:spcBef>
                <a:spcPts val="0"/>
              </a:spcBef>
              <a:spcAft>
                <a:spcPts val="0"/>
              </a:spcAft>
              <a:buClr>
                <a:schemeClr val="dk1"/>
              </a:buClr>
              <a:buSzPts val="2000"/>
              <a:buFont typeface="Arial"/>
              <a:buNone/>
            </a:pPr>
            <a:endParaRPr sz="1400" b="1" dirty="0">
              <a:solidFill>
                <a:srgbClr val="1C3052"/>
              </a:solidFill>
              <a:latin typeface="Montserrat"/>
              <a:ea typeface="Montserrat"/>
              <a:cs typeface="Montserrat"/>
              <a:sym typeface="Montserrat"/>
            </a:endParaRPr>
          </a:p>
          <a:p>
            <a:pPr marL="0" lvl="0" indent="0" algn="l" rtl="0">
              <a:spcBef>
                <a:spcPts val="0"/>
              </a:spcBef>
              <a:spcAft>
                <a:spcPts val="0"/>
              </a:spcAft>
              <a:buNone/>
            </a:pPr>
            <a:endParaRPr sz="1400" dirty="0">
              <a:solidFill>
                <a:srgbClr val="1C3052"/>
              </a:solidFill>
            </a:endParaRPr>
          </a:p>
        </p:txBody>
      </p:sp>
      <p:sp>
        <p:nvSpPr>
          <p:cNvPr id="515" name="Google Shape;515;g3a1293821ae_0_312"/>
          <p:cNvSpPr txBox="1"/>
          <p:nvPr/>
        </p:nvSpPr>
        <p:spPr>
          <a:xfrm>
            <a:off x="6853391" y="3950182"/>
            <a:ext cx="2164597" cy="1692741"/>
          </a:xfrm>
          <a:prstGeom prst="rect">
            <a:avLst/>
          </a:prstGeom>
          <a:noFill/>
          <a:ln>
            <a:noFill/>
          </a:ln>
        </p:spPr>
        <p:txBody>
          <a:bodyPr spcFirstLastPara="1" wrap="square" lIns="91425" tIns="91425" rIns="91425" bIns="91425" anchor="ctr" anchorCtr="0">
            <a:spAutoFit/>
          </a:bodyPr>
          <a:lstStyle/>
          <a:p>
            <a:pPr marL="12700" lvl="0" indent="0" algn="l" rtl="0">
              <a:spcBef>
                <a:spcPts val="0"/>
              </a:spcBef>
              <a:spcAft>
                <a:spcPts val="0"/>
              </a:spcAft>
              <a:buNone/>
            </a:pPr>
            <a:r>
              <a:rPr lang="pt-BR" sz="1400" b="1" dirty="0">
                <a:solidFill>
                  <a:srgbClr val="1C3052"/>
                </a:solidFill>
                <a:latin typeface="Montserrat"/>
                <a:ea typeface="Montserrat"/>
                <a:cs typeface="Montserrat"/>
                <a:sym typeface="Montserrat"/>
              </a:rPr>
              <a:t>Municípios com Cooperados</a:t>
            </a:r>
          </a:p>
          <a:p>
            <a:pPr marL="12700"/>
            <a:r>
              <a:rPr lang="pt-BR" sz="1400" i="1" dirty="0" err="1">
                <a:solidFill>
                  <a:srgbClr val="1C3052"/>
                </a:solidFill>
                <a:latin typeface="Montserrat"/>
                <a:ea typeface="Montserrat"/>
                <a:cs typeface="Montserrat"/>
                <a:sym typeface="Montserrat"/>
              </a:rPr>
              <a:t>Municipalities</a:t>
            </a:r>
            <a:r>
              <a:rPr lang="pt-BR" sz="1400" i="1" dirty="0">
                <a:solidFill>
                  <a:srgbClr val="1C3052"/>
                </a:solidFill>
                <a:latin typeface="Montserrat"/>
                <a:ea typeface="Montserrat"/>
                <a:cs typeface="Montserrat"/>
                <a:sym typeface="Montserrat"/>
              </a:rPr>
              <a:t> </a:t>
            </a:r>
            <a:br>
              <a:rPr lang="pt-BR" sz="1400" i="1" dirty="0">
                <a:solidFill>
                  <a:srgbClr val="1C3052"/>
                </a:solidFill>
                <a:latin typeface="Montserrat"/>
                <a:ea typeface="Montserrat"/>
                <a:cs typeface="Montserrat"/>
                <a:sym typeface="Montserrat"/>
              </a:rPr>
            </a:br>
            <a:r>
              <a:rPr lang="pt-BR" sz="1400" i="1" dirty="0" err="1">
                <a:solidFill>
                  <a:srgbClr val="1C3052"/>
                </a:solidFill>
                <a:latin typeface="Montserrat"/>
                <a:ea typeface="Montserrat"/>
                <a:cs typeface="Montserrat"/>
                <a:sym typeface="Montserrat"/>
              </a:rPr>
              <a:t>with</a:t>
            </a:r>
            <a:r>
              <a:rPr lang="pt-BR" sz="1400" i="1" dirty="0">
                <a:solidFill>
                  <a:srgbClr val="1C3052"/>
                </a:solidFill>
                <a:latin typeface="Montserrat"/>
                <a:ea typeface="Montserrat"/>
                <a:cs typeface="Montserrat"/>
                <a:sym typeface="Montserrat"/>
              </a:rPr>
              <a:t> </a:t>
            </a:r>
            <a:r>
              <a:rPr lang="pt-BR" sz="1400" i="1" dirty="0" err="1">
                <a:solidFill>
                  <a:srgbClr val="1C3052"/>
                </a:solidFill>
                <a:latin typeface="Montserrat"/>
                <a:ea typeface="Montserrat"/>
                <a:cs typeface="Montserrat"/>
                <a:sym typeface="Montserrat"/>
              </a:rPr>
              <a:t>members</a:t>
            </a:r>
            <a:endParaRPr lang="pt-BR" sz="1400" i="1" dirty="0">
              <a:solidFill>
                <a:srgbClr val="1C3052"/>
              </a:solidFill>
              <a:latin typeface="Montserrat"/>
              <a:ea typeface="Montserrat"/>
              <a:cs typeface="Montserrat"/>
              <a:sym typeface="Montserrat"/>
            </a:endParaRPr>
          </a:p>
          <a:p>
            <a:pPr marL="12700" lvl="0" indent="0" algn="l" rtl="0">
              <a:spcBef>
                <a:spcPts val="0"/>
              </a:spcBef>
              <a:spcAft>
                <a:spcPts val="0"/>
              </a:spcAft>
              <a:buNone/>
            </a:pPr>
            <a:endParaRPr sz="1400" b="1" dirty="0">
              <a:solidFill>
                <a:srgbClr val="1C3052"/>
              </a:solidFill>
              <a:latin typeface="Montserrat"/>
              <a:ea typeface="Montserrat"/>
              <a:cs typeface="Montserrat"/>
              <a:sym typeface="Montserrat"/>
            </a:endParaRPr>
          </a:p>
          <a:p>
            <a:pPr marL="12700" lvl="0" indent="0" algn="l" rtl="0">
              <a:spcBef>
                <a:spcPts val="0"/>
              </a:spcBef>
              <a:spcAft>
                <a:spcPts val="0"/>
              </a:spcAft>
              <a:buNone/>
            </a:pPr>
            <a:endParaRPr sz="1400" b="1" dirty="0">
              <a:solidFill>
                <a:srgbClr val="1C3052"/>
              </a:solidFill>
              <a:latin typeface="Montserrat"/>
              <a:ea typeface="Montserrat"/>
              <a:cs typeface="Montserrat"/>
              <a:sym typeface="Montserrat"/>
            </a:endParaRPr>
          </a:p>
          <a:p>
            <a:pPr marL="0" lvl="0" indent="0" algn="l" rtl="0">
              <a:spcBef>
                <a:spcPts val="0"/>
              </a:spcBef>
              <a:spcAft>
                <a:spcPts val="0"/>
              </a:spcAft>
              <a:buNone/>
            </a:pPr>
            <a:endParaRPr sz="1400" dirty="0">
              <a:solidFill>
                <a:srgbClr val="1C3052"/>
              </a:solidFill>
            </a:endParaRPr>
          </a:p>
        </p:txBody>
      </p:sp>
      <p:sp>
        <p:nvSpPr>
          <p:cNvPr id="516" name="Google Shape;516;g3a1293821ae_0_312"/>
          <p:cNvSpPr txBox="1"/>
          <p:nvPr/>
        </p:nvSpPr>
        <p:spPr>
          <a:xfrm>
            <a:off x="6392295" y="5171147"/>
            <a:ext cx="2087400" cy="830966"/>
          </a:xfrm>
          <a:prstGeom prst="rect">
            <a:avLst/>
          </a:prstGeom>
          <a:noFill/>
          <a:ln>
            <a:noFill/>
          </a:ln>
        </p:spPr>
        <p:txBody>
          <a:bodyPr spcFirstLastPara="1" wrap="square" lIns="91425" tIns="91425" rIns="91425" bIns="91425" anchor="ctr" anchorCtr="0">
            <a:spAutoFit/>
          </a:bodyPr>
          <a:lstStyle/>
          <a:p>
            <a:pPr marL="12700" lvl="0" indent="0" algn="l" rtl="0">
              <a:spcBef>
                <a:spcPts val="0"/>
              </a:spcBef>
              <a:spcAft>
                <a:spcPts val="0"/>
              </a:spcAft>
              <a:buNone/>
            </a:pPr>
            <a:r>
              <a:rPr lang="pt-BR" sz="1400" b="1" dirty="0">
                <a:solidFill>
                  <a:srgbClr val="1C3052"/>
                </a:solidFill>
                <a:latin typeface="Montserrat"/>
                <a:ea typeface="Montserrat"/>
                <a:cs typeface="Montserrat"/>
                <a:sym typeface="Montserrat"/>
              </a:rPr>
              <a:t>Estados</a:t>
            </a:r>
          </a:p>
          <a:p>
            <a:pPr marL="12700"/>
            <a:r>
              <a:rPr lang="pt-BR" sz="1400" i="1" dirty="0">
                <a:solidFill>
                  <a:srgbClr val="1C3052"/>
                </a:solidFill>
                <a:latin typeface="Montserrat"/>
                <a:ea typeface="Montserrat"/>
                <a:cs typeface="Montserrat"/>
                <a:sym typeface="Montserrat"/>
              </a:rPr>
              <a:t>States</a:t>
            </a:r>
            <a:endParaRPr lang="pt-BR" sz="1400" i="1" dirty="0">
              <a:solidFill>
                <a:srgbClr val="1C3052"/>
              </a:solidFill>
            </a:endParaRPr>
          </a:p>
          <a:p>
            <a:pPr marL="12700" lvl="0" indent="0" algn="l" rtl="0">
              <a:spcBef>
                <a:spcPts val="0"/>
              </a:spcBef>
              <a:spcAft>
                <a:spcPts val="0"/>
              </a:spcAft>
              <a:buNone/>
            </a:pPr>
            <a:endParaRPr sz="1400" dirty="0">
              <a:solidFill>
                <a:srgbClr val="1C3052"/>
              </a:solidFill>
            </a:endParaRPr>
          </a:p>
        </p:txBody>
      </p:sp>
      <p:sp>
        <p:nvSpPr>
          <p:cNvPr id="517" name="Google Shape;517;g3a1293821ae_0_312"/>
          <p:cNvSpPr txBox="1"/>
          <p:nvPr/>
        </p:nvSpPr>
        <p:spPr>
          <a:xfrm>
            <a:off x="5643494" y="2141503"/>
            <a:ext cx="2087400" cy="830966"/>
          </a:xfrm>
          <a:prstGeom prst="rect">
            <a:avLst/>
          </a:prstGeom>
          <a:noFill/>
          <a:ln>
            <a:noFill/>
          </a:ln>
        </p:spPr>
        <p:txBody>
          <a:bodyPr spcFirstLastPara="1" wrap="square" lIns="91425" tIns="91425" rIns="91425" bIns="91425" anchor="ctr" anchorCtr="0">
            <a:spAutoFit/>
          </a:bodyPr>
          <a:lstStyle/>
          <a:p>
            <a:pPr marL="12700" lvl="0" indent="0" algn="l" rtl="0">
              <a:spcBef>
                <a:spcPts val="0"/>
              </a:spcBef>
              <a:spcAft>
                <a:spcPts val="0"/>
              </a:spcAft>
              <a:buNone/>
            </a:pPr>
            <a:r>
              <a:rPr lang="pt-BR" sz="1400" b="1" dirty="0">
                <a:solidFill>
                  <a:srgbClr val="1C3052"/>
                </a:solidFill>
                <a:latin typeface="Montserrat"/>
                <a:ea typeface="Montserrat"/>
                <a:cs typeface="Montserrat"/>
                <a:sym typeface="Montserrat"/>
              </a:rPr>
              <a:t>Cooperativas</a:t>
            </a:r>
          </a:p>
          <a:p>
            <a:pPr marL="12700" lvl="0"/>
            <a:r>
              <a:rPr lang="pt-BR" sz="1400" i="1" dirty="0" err="1">
                <a:solidFill>
                  <a:srgbClr val="1C3052"/>
                </a:solidFill>
                <a:latin typeface="Montserrat"/>
                <a:ea typeface="Montserrat"/>
                <a:cs typeface="Montserrat"/>
                <a:sym typeface="Montserrat"/>
              </a:rPr>
              <a:t>Cooperatives</a:t>
            </a:r>
            <a:endParaRPr lang="pt-BR" sz="1400" i="1" dirty="0">
              <a:solidFill>
                <a:srgbClr val="1C3052"/>
              </a:solidFill>
              <a:latin typeface="Montserrat"/>
              <a:sym typeface="Montserrat"/>
            </a:endParaRPr>
          </a:p>
          <a:p>
            <a:pPr marL="12700" lvl="0" indent="0" algn="l" rtl="0">
              <a:spcBef>
                <a:spcPts val="0"/>
              </a:spcBef>
              <a:spcAft>
                <a:spcPts val="0"/>
              </a:spcAft>
              <a:buNone/>
            </a:pPr>
            <a:endParaRPr sz="1400" dirty="0">
              <a:solidFill>
                <a:srgbClr val="1C3052"/>
              </a:solidFill>
            </a:endParaRPr>
          </a:p>
        </p:txBody>
      </p:sp>
      <p:sp>
        <p:nvSpPr>
          <p:cNvPr id="2" name="Google Shape;500;g3a1293821ae_0_312">
            <a:extLst>
              <a:ext uri="{FF2B5EF4-FFF2-40B4-BE49-F238E27FC236}">
                <a16:creationId xmlns:a16="http://schemas.microsoft.com/office/drawing/2014/main" id="{A5C7F7AF-E970-519F-2C90-963C96E1F3C9}"/>
              </a:ext>
            </a:extLst>
          </p:cNvPr>
          <p:cNvSpPr txBox="1"/>
          <p:nvPr/>
        </p:nvSpPr>
        <p:spPr>
          <a:xfrm>
            <a:off x="4813256" y="1119058"/>
            <a:ext cx="1438986" cy="590465"/>
          </a:xfrm>
          <a:prstGeom prst="rect">
            <a:avLst/>
          </a:prstGeom>
          <a:noFill/>
          <a:ln>
            <a:noFill/>
          </a:ln>
        </p:spPr>
        <p:txBody>
          <a:bodyPr spcFirstLastPara="1" wrap="square" lIns="0" tIns="20875" rIns="0" bIns="0" anchor="ctr" anchorCtr="0">
            <a:spAutoFit/>
          </a:bodyPr>
          <a:lstStyle/>
          <a:p>
            <a:pPr marL="12700" marR="0" lvl="0" indent="0" algn="l" rtl="0">
              <a:lnSpc>
                <a:spcPct val="100000"/>
              </a:lnSpc>
              <a:spcBef>
                <a:spcPts val="0"/>
              </a:spcBef>
              <a:spcAft>
                <a:spcPts val="0"/>
              </a:spcAft>
              <a:buClr>
                <a:srgbClr val="000000"/>
              </a:buClr>
              <a:buSzPts val="2000"/>
              <a:buFont typeface="Arial"/>
              <a:buNone/>
            </a:pPr>
            <a:r>
              <a:rPr lang="pt-BR" sz="3700" b="1" dirty="0">
                <a:solidFill>
                  <a:srgbClr val="1C3052"/>
                </a:solidFill>
                <a:latin typeface="Montserrat"/>
                <a:ea typeface="Montserrat"/>
                <a:cs typeface="Montserrat"/>
                <a:sym typeface="Montserrat"/>
              </a:rPr>
              <a:t>+1M</a:t>
            </a:r>
            <a:endParaRPr sz="2000" b="1" i="0" u="none" strike="noStrike" cap="none" dirty="0">
              <a:solidFill>
                <a:srgbClr val="1C3052"/>
              </a:solidFill>
              <a:latin typeface="Montserrat"/>
              <a:ea typeface="Montserrat"/>
              <a:cs typeface="Montserrat"/>
              <a:sym typeface="Montserrat"/>
            </a:endParaRPr>
          </a:p>
        </p:txBody>
      </p:sp>
      <p:pic>
        <p:nvPicPr>
          <p:cNvPr id="4" name="Imagem 3">
            <a:extLst>
              <a:ext uri="{FF2B5EF4-FFF2-40B4-BE49-F238E27FC236}">
                <a16:creationId xmlns:a16="http://schemas.microsoft.com/office/drawing/2014/main" id="{B81ED790-A9E0-407A-BE0D-32022F4C9E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917" y="3605799"/>
            <a:ext cx="2343788" cy="23437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aphicFrame>
        <p:nvGraphicFramePr>
          <p:cNvPr id="559" name="Google Shape;559;g3a1293821ae_0_34"/>
          <p:cNvGraphicFramePr/>
          <p:nvPr/>
        </p:nvGraphicFramePr>
        <p:xfrm>
          <a:off x="4929577" y="2405979"/>
          <a:ext cx="6117188" cy="1676420"/>
        </p:xfrm>
        <a:graphic>
          <a:graphicData uri="http://schemas.openxmlformats.org/drawingml/2006/table">
            <a:tbl>
              <a:tblPr firstRow="1" bandRow="1">
                <a:noFill/>
              </a:tblPr>
              <a:tblGrid>
                <a:gridCol w="3058594">
                  <a:extLst>
                    <a:ext uri="{9D8B030D-6E8A-4147-A177-3AD203B41FA5}">
                      <a16:colId xmlns:a16="http://schemas.microsoft.com/office/drawing/2014/main" val="20000"/>
                    </a:ext>
                  </a:extLst>
                </a:gridCol>
                <a:gridCol w="3058594">
                  <a:extLst>
                    <a:ext uri="{9D8B030D-6E8A-4147-A177-3AD203B41FA5}">
                      <a16:colId xmlns:a16="http://schemas.microsoft.com/office/drawing/2014/main" val="20001"/>
                    </a:ext>
                  </a:extLst>
                </a:gridCol>
              </a:tblGrid>
              <a:tr h="541350">
                <a:tc>
                  <a:txBody>
                    <a:bodyPr/>
                    <a:lstStyle/>
                    <a:p>
                      <a:pPr marL="0" lvl="0" indent="0" algn="ctr" rtl="0">
                        <a:spcBef>
                          <a:spcPts val="0"/>
                        </a:spcBef>
                        <a:spcAft>
                          <a:spcPts val="0"/>
                        </a:spcAft>
                        <a:buSzPts val="1800"/>
                        <a:buNone/>
                      </a:pPr>
                      <a:r>
                        <a:rPr lang="pt-BR" sz="1800" b="1" dirty="0">
                          <a:solidFill>
                            <a:schemeClr val="bg1"/>
                          </a:solidFill>
                          <a:latin typeface="Tahoma"/>
                          <a:ea typeface="Tahoma"/>
                          <a:cs typeface="Tahoma"/>
                          <a:sym typeface="Tahoma"/>
                        </a:rPr>
                        <a:t>Ativos</a:t>
                      </a:r>
                    </a:p>
                    <a:p>
                      <a:pPr marL="0" lvl="0" indent="0" algn="ctr" rtl="0">
                        <a:spcBef>
                          <a:spcPts val="0"/>
                        </a:spcBef>
                        <a:spcAft>
                          <a:spcPts val="0"/>
                        </a:spcAft>
                        <a:buSzPts val="1800"/>
                        <a:buNone/>
                      </a:pPr>
                      <a:endParaRPr lang="pt-BR" sz="1800" b="1" dirty="0">
                        <a:solidFill>
                          <a:schemeClr val="bg1"/>
                        </a:solidFill>
                        <a:latin typeface="Tahoma"/>
                        <a:ea typeface="Tahoma"/>
                        <a:cs typeface="Tahoma"/>
                        <a:sym typeface="Tahoma"/>
                      </a:endParaRPr>
                    </a:p>
                    <a:p>
                      <a:pPr marL="0" lvl="0" indent="0" algn="ctr" rtl="0">
                        <a:spcBef>
                          <a:spcPts val="0"/>
                        </a:spcBef>
                        <a:spcAft>
                          <a:spcPts val="0"/>
                        </a:spcAft>
                        <a:buSzPts val="1800"/>
                        <a:buNone/>
                      </a:pPr>
                      <a:r>
                        <a:rPr lang="pt-BR" sz="1800" i="1" dirty="0" err="1">
                          <a:solidFill>
                            <a:schemeClr val="bg1"/>
                          </a:solidFill>
                          <a:latin typeface="Tahoma"/>
                          <a:ea typeface="Tahoma"/>
                          <a:cs typeface="Tahoma"/>
                          <a:sym typeface="Tahoma"/>
                        </a:rPr>
                        <a:t>Assets</a:t>
                      </a:r>
                      <a:endParaRPr sz="1800" b="1" i="1" dirty="0">
                        <a:solidFill>
                          <a:schemeClr val="bg1"/>
                        </a:solidFill>
                      </a:endParaRPr>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tc>
                  <a:txBody>
                    <a:bodyPr/>
                    <a:lstStyle/>
                    <a:p>
                      <a:pPr marL="0" marR="0" lvl="0" indent="0" algn="ctr" rtl="0">
                        <a:lnSpc>
                          <a:spcPct val="100000"/>
                        </a:lnSpc>
                        <a:spcBef>
                          <a:spcPts val="0"/>
                        </a:spcBef>
                        <a:spcAft>
                          <a:spcPts val="0"/>
                        </a:spcAft>
                        <a:buClr>
                          <a:schemeClr val="dk1"/>
                        </a:buClr>
                        <a:buSzPts val="1800"/>
                        <a:buFont typeface="Tahoma"/>
                        <a:buNone/>
                      </a:pPr>
                      <a:r>
                        <a:rPr lang="pt-BR" sz="1800" b="1" dirty="0">
                          <a:solidFill>
                            <a:schemeClr val="bg1"/>
                          </a:solidFill>
                          <a:latin typeface="Tahoma"/>
                          <a:ea typeface="Tahoma"/>
                          <a:cs typeface="Tahoma"/>
                          <a:sym typeface="Tahoma"/>
                        </a:rPr>
                        <a:t>Resultado Financeiro</a:t>
                      </a:r>
                    </a:p>
                    <a:p>
                      <a:pPr marL="0" marR="0" lvl="0" indent="0" algn="ctr" rtl="0">
                        <a:lnSpc>
                          <a:spcPct val="100000"/>
                        </a:lnSpc>
                        <a:spcBef>
                          <a:spcPts val="0"/>
                        </a:spcBef>
                        <a:spcAft>
                          <a:spcPts val="0"/>
                        </a:spcAft>
                        <a:buClr>
                          <a:schemeClr val="dk1"/>
                        </a:buClr>
                        <a:buSzPts val="1800"/>
                        <a:buFont typeface="Tahoma"/>
                        <a:buNone/>
                      </a:pPr>
                      <a:endParaRPr lang="pt-BR" sz="1800" b="1" dirty="0">
                        <a:solidFill>
                          <a:schemeClr val="bg1"/>
                        </a:solidFill>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chemeClr val="dk1"/>
                        </a:buClr>
                        <a:buSzPts val="1800"/>
                        <a:buFont typeface="Tahoma"/>
                        <a:buNone/>
                        <a:tabLst/>
                        <a:defRPr/>
                      </a:pPr>
                      <a:r>
                        <a:rPr lang="pt-BR" sz="1800" i="1" dirty="0">
                          <a:solidFill>
                            <a:schemeClr val="bg1"/>
                          </a:solidFill>
                          <a:latin typeface="Tahoma"/>
                          <a:ea typeface="Tahoma"/>
                          <a:cs typeface="Tahoma"/>
                          <a:sym typeface="Tahoma"/>
                        </a:rPr>
                        <a:t>Financial </a:t>
                      </a:r>
                      <a:r>
                        <a:rPr lang="pt-BR" sz="1800" i="1" dirty="0" err="1">
                          <a:solidFill>
                            <a:schemeClr val="bg1"/>
                          </a:solidFill>
                          <a:latin typeface="Tahoma"/>
                          <a:ea typeface="Tahoma"/>
                          <a:cs typeface="Tahoma"/>
                          <a:sym typeface="Tahoma"/>
                        </a:rPr>
                        <a:t>Results</a:t>
                      </a:r>
                      <a:endParaRPr lang="pt-BR" sz="1800" i="1" dirty="0">
                        <a:solidFill>
                          <a:schemeClr val="bg1"/>
                        </a:solidFill>
                      </a:endParaRPr>
                    </a:p>
                  </a:txBody>
                  <a:tcPr marL="91450" marR="91450" marT="45725" marB="45725" anchor="ctr">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extLst>
                  <a:ext uri="{0D108BD9-81ED-4DB2-BD59-A6C34878D82A}">
                    <a16:rowId xmlns:a16="http://schemas.microsoft.com/office/drawing/2014/main" val="10000"/>
                  </a:ext>
                </a:extLst>
              </a:tr>
              <a:tr h="541350">
                <a:tc>
                  <a:txBody>
                    <a:bodyPr/>
                    <a:lstStyle/>
                    <a:p>
                      <a:pPr marL="0" lvl="0" indent="0" algn="ctr" rtl="0">
                        <a:spcBef>
                          <a:spcPts val="0"/>
                        </a:spcBef>
                        <a:spcAft>
                          <a:spcPts val="0"/>
                        </a:spcAft>
                        <a:buNone/>
                      </a:pPr>
                      <a:r>
                        <a:rPr lang="pt-BR" sz="1800" b="1" dirty="0">
                          <a:solidFill>
                            <a:srgbClr val="003B4A"/>
                          </a:solidFill>
                          <a:latin typeface="Verdana"/>
                          <a:ea typeface="Verdana"/>
                          <a:cs typeface="Verdana"/>
                          <a:sym typeface="Verdana"/>
                        </a:rPr>
                        <a:t>R$ 49,8 bi</a:t>
                      </a:r>
                    </a:p>
                    <a:p>
                      <a:pPr marL="0" lvl="0" indent="0" algn="ctr" rtl="0">
                        <a:spcBef>
                          <a:spcPts val="0"/>
                        </a:spcBef>
                        <a:spcAft>
                          <a:spcPts val="0"/>
                        </a:spcAft>
                        <a:buNone/>
                      </a:pPr>
                      <a:endParaRPr lang="pt-BR" sz="800" b="1" dirty="0">
                        <a:solidFill>
                          <a:srgbClr val="003B4A"/>
                        </a:solidFill>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i="1" dirty="0">
                          <a:solidFill>
                            <a:srgbClr val="003B4A"/>
                          </a:solidFill>
                          <a:latin typeface="Verdana"/>
                          <a:ea typeface="Verdana"/>
                          <a:cs typeface="Verdana"/>
                          <a:sym typeface="Verdana"/>
                        </a:rPr>
                        <a:t>R$ 49.8 </a:t>
                      </a:r>
                      <a:r>
                        <a:rPr lang="pt-BR" sz="1800" i="1" dirty="0" err="1">
                          <a:solidFill>
                            <a:srgbClr val="003B4A"/>
                          </a:solidFill>
                          <a:latin typeface="Verdana"/>
                          <a:ea typeface="Verdana"/>
                          <a:cs typeface="Verdana"/>
                          <a:sym typeface="Verdana"/>
                        </a:rPr>
                        <a:t>billion</a:t>
                      </a:r>
                      <a:endParaRPr lang="pt-BR" sz="1800" i="1" dirty="0">
                        <a:solidFill>
                          <a:srgbClr val="003B4A"/>
                        </a:solidFill>
                        <a:latin typeface="Verdana"/>
                        <a:ea typeface="Verdana"/>
                        <a:cs typeface="Verdana"/>
                        <a:sym typeface="Verdana"/>
                      </a:endParaRPr>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B4A"/>
                        </a:buClr>
                        <a:buSzPts val="1400"/>
                        <a:buFont typeface="Verdana"/>
                        <a:buNone/>
                      </a:pPr>
                      <a:r>
                        <a:rPr lang="pt-BR" sz="1800" b="1" dirty="0">
                          <a:solidFill>
                            <a:srgbClr val="003B4A"/>
                          </a:solidFill>
                          <a:latin typeface="Verdana"/>
                          <a:ea typeface="Verdana"/>
                          <a:cs typeface="Verdana"/>
                          <a:sym typeface="Verdana"/>
                        </a:rPr>
                        <a:t>805  Milhões</a:t>
                      </a:r>
                    </a:p>
                    <a:p>
                      <a:pPr marL="0" marR="0" lvl="0" indent="0" algn="ctr" rtl="0">
                        <a:lnSpc>
                          <a:spcPct val="100000"/>
                        </a:lnSpc>
                        <a:spcBef>
                          <a:spcPts val="0"/>
                        </a:spcBef>
                        <a:spcAft>
                          <a:spcPts val="0"/>
                        </a:spcAft>
                        <a:buClr>
                          <a:srgbClr val="003B4A"/>
                        </a:buClr>
                        <a:buSzPts val="1400"/>
                        <a:buFont typeface="Verdana"/>
                        <a:buNone/>
                      </a:pPr>
                      <a:endParaRPr lang="pt-BR" sz="800" b="1" dirty="0">
                        <a:solidFill>
                          <a:srgbClr val="003B4A"/>
                        </a:solidFill>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3B4A"/>
                        </a:buClr>
                        <a:buSzPts val="1400"/>
                        <a:buFont typeface="Verdana"/>
                        <a:buNone/>
                        <a:tabLst/>
                        <a:defRPr/>
                      </a:pPr>
                      <a:r>
                        <a:rPr lang="pt-BR" sz="1800" i="1" dirty="0">
                          <a:solidFill>
                            <a:srgbClr val="003B4A"/>
                          </a:solidFill>
                          <a:latin typeface="Verdana"/>
                          <a:ea typeface="Verdana"/>
                          <a:cs typeface="Verdana"/>
                          <a:sym typeface="Verdana"/>
                        </a:rPr>
                        <a:t>R$ 805 </a:t>
                      </a:r>
                      <a:r>
                        <a:rPr lang="pt-BR" sz="1800" i="1" dirty="0" err="1">
                          <a:solidFill>
                            <a:srgbClr val="003B4A"/>
                          </a:solidFill>
                          <a:latin typeface="Verdana"/>
                          <a:ea typeface="Verdana"/>
                          <a:cs typeface="Verdana"/>
                          <a:sym typeface="Verdana"/>
                        </a:rPr>
                        <a:t>million</a:t>
                      </a:r>
                      <a:endParaRPr lang="pt-BR" sz="1800" i="1" dirty="0"/>
                    </a:p>
                  </a:txBody>
                  <a:tcPr marL="91450" marR="91450" marT="45725" marB="45725" anchor="ctr">
                    <a:lnL w="19050" cap="flat" cmpd="sng">
                      <a:solidFill>
                        <a:srgbClr val="BFBFBF"/>
                      </a:solidFill>
                      <a:prstDash val="dot"/>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60" name="Google Shape;560;g3a1293821ae_0_34"/>
          <p:cNvGraphicFramePr/>
          <p:nvPr/>
        </p:nvGraphicFramePr>
        <p:xfrm>
          <a:off x="3971364" y="612673"/>
          <a:ext cx="7682753" cy="1524020"/>
        </p:xfrm>
        <a:graphic>
          <a:graphicData uri="http://schemas.openxmlformats.org/drawingml/2006/table">
            <a:tbl>
              <a:tblPr firstRow="1" bandRow="1">
                <a:noFill/>
              </a:tblPr>
              <a:tblGrid>
                <a:gridCol w="2743201">
                  <a:extLst>
                    <a:ext uri="{9D8B030D-6E8A-4147-A177-3AD203B41FA5}">
                      <a16:colId xmlns:a16="http://schemas.microsoft.com/office/drawing/2014/main" val="20000"/>
                    </a:ext>
                  </a:extLst>
                </a:gridCol>
                <a:gridCol w="2501153">
                  <a:extLst>
                    <a:ext uri="{9D8B030D-6E8A-4147-A177-3AD203B41FA5}">
                      <a16:colId xmlns:a16="http://schemas.microsoft.com/office/drawing/2014/main" val="20001"/>
                    </a:ext>
                  </a:extLst>
                </a:gridCol>
                <a:gridCol w="2438399">
                  <a:extLst>
                    <a:ext uri="{9D8B030D-6E8A-4147-A177-3AD203B41FA5}">
                      <a16:colId xmlns:a16="http://schemas.microsoft.com/office/drawing/2014/main" val="20002"/>
                    </a:ext>
                  </a:extLst>
                </a:gridCol>
              </a:tblGrid>
              <a:tr h="541350">
                <a:tc>
                  <a:txBody>
                    <a:bodyPr/>
                    <a:lstStyle/>
                    <a:p>
                      <a:pPr marL="0" marR="0" lvl="0" indent="0" algn="ctr" rtl="0">
                        <a:spcBef>
                          <a:spcPts val="0"/>
                        </a:spcBef>
                        <a:spcAft>
                          <a:spcPts val="0"/>
                        </a:spcAft>
                        <a:buNone/>
                      </a:pPr>
                      <a:r>
                        <a:rPr lang="pt-BR" sz="1800" b="1" dirty="0">
                          <a:solidFill>
                            <a:schemeClr val="bg1"/>
                          </a:solidFill>
                          <a:latin typeface="Tahoma"/>
                          <a:ea typeface="Tahoma"/>
                          <a:cs typeface="Tahoma"/>
                          <a:sym typeface="Tahoma"/>
                        </a:rPr>
                        <a:t>Colaboradores</a:t>
                      </a:r>
                    </a:p>
                    <a:p>
                      <a:pPr marL="0" marR="0" lvl="0" indent="0" algn="ctr" rtl="0">
                        <a:spcBef>
                          <a:spcPts val="0"/>
                        </a:spcBef>
                        <a:spcAft>
                          <a:spcPts val="0"/>
                        </a:spcAft>
                        <a:buNone/>
                      </a:pPr>
                      <a:endParaRPr lang="pt-BR" sz="800" b="1" dirty="0">
                        <a:solidFill>
                          <a:schemeClr val="bg1"/>
                        </a:solidFill>
                        <a:latin typeface="Tahoma"/>
                        <a:ea typeface="Tahoma"/>
                        <a:cs typeface="Tahoma"/>
                        <a:sym typeface="Tahoma"/>
                      </a:endParaRPr>
                    </a:p>
                    <a:p>
                      <a:pPr marL="0" marR="0" lvl="0" indent="0" algn="ctr" rtl="0">
                        <a:spcBef>
                          <a:spcPts val="0"/>
                        </a:spcBef>
                        <a:spcAft>
                          <a:spcPts val="0"/>
                        </a:spcAft>
                        <a:buNone/>
                      </a:pPr>
                      <a:r>
                        <a:rPr lang="pt-BR" sz="1800" i="1" dirty="0" err="1">
                          <a:solidFill>
                            <a:schemeClr val="bg1"/>
                          </a:solidFill>
                          <a:latin typeface="Tahoma"/>
                          <a:ea typeface="Tahoma"/>
                          <a:cs typeface="Tahoma"/>
                          <a:sym typeface="Tahoma"/>
                        </a:rPr>
                        <a:t>Employess</a:t>
                      </a:r>
                      <a:endParaRPr sz="1800" b="1" i="1" dirty="0">
                        <a:solidFill>
                          <a:schemeClr val="bg1"/>
                        </a:solidFill>
                      </a:endParaRPr>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tc>
                  <a:txBody>
                    <a:bodyPr/>
                    <a:lstStyle/>
                    <a:p>
                      <a:pPr marL="0" marR="0" lvl="0" indent="0" algn="ctr" rtl="0">
                        <a:lnSpc>
                          <a:spcPct val="100000"/>
                        </a:lnSpc>
                        <a:spcBef>
                          <a:spcPts val="0"/>
                        </a:spcBef>
                        <a:spcAft>
                          <a:spcPts val="0"/>
                        </a:spcAft>
                        <a:buClr>
                          <a:schemeClr val="dk1"/>
                        </a:buClr>
                        <a:buSzPts val="1800"/>
                        <a:buFont typeface="Tahoma"/>
                        <a:buNone/>
                      </a:pPr>
                      <a:r>
                        <a:rPr lang="pt-BR" sz="1800" b="1" dirty="0">
                          <a:solidFill>
                            <a:schemeClr val="bg1"/>
                          </a:solidFill>
                          <a:latin typeface="Tahoma"/>
                          <a:ea typeface="Tahoma"/>
                          <a:cs typeface="Tahoma"/>
                          <a:sym typeface="Tahoma"/>
                        </a:rPr>
                        <a:t>Municípios</a:t>
                      </a:r>
                    </a:p>
                    <a:p>
                      <a:pPr marL="0" marR="0" lvl="0" indent="0" algn="ctr" rtl="0">
                        <a:lnSpc>
                          <a:spcPct val="100000"/>
                        </a:lnSpc>
                        <a:spcBef>
                          <a:spcPts val="0"/>
                        </a:spcBef>
                        <a:spcAft>
                          <a:spcPts val="0"/>
                        </a:spcAft>
                        <a:buClr>
                          <a:schemeClr val="dk1"/>
                        </a:buClr>
                        <a:buSzPts val="1800"/>
                        <a:buFont typeface="Tahoma"/>
                        <a:buNone/>
                      </a:pPr>
                      <a:endParaRPr lang="pt-BR" sz="800" b="1" dirty="0">
                        <a:solidFill>
                          <a:schemeClr val="bg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800"/>
                        <a:buFont typeface="Tahoma"/>
                        <a:buNone/>
                      </a:pPr>
                      <a:r>
                        <a:rPr lang="pt-BR" sz="1800" i="1" dirty="0" err="1">
                          <a:solidFill>
                            <a:schemeClr val="bg1"/>
                          </a:solidFill>
                          <a:latin typeface="Tahoma"/>
                          <a:ea typeface="Tahoma"/>
                          <a:cs typeface="Tahoma"/>
                          <a:sym typeface="Tahoma"/>
                        </a:rPr>
                        <a:t>Municipalities</a:t>
                      </a:r>
                      <a:endParaRPr sz="1800" b="1" i="1" dirty="0">
                        <a:solidFill>
                          <a:schemeClr val="bg1"/>
                        </a:solidFill>
                      </a:endParaRPr>
                    </a:p>
                  </a:txBody>
                  <a:tcPr marL="91450" marR="91450" marT="45725" marB="45725" anchor="ctr">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tc>
                  <a:txBody>
                    <a:bodyPr/>
                    <a:lstStyle/>
                    <a:p>
                      <a:pPr marL="0" marR="0" lvl="0" indent="0" algn="ctr" rtl="0">
                        <a:lnSpc>
                          <a:spcPct val="100000"/>
                        </a:lnSpc>
                        <a:spcBef>
                          <a:spcPts val="0"/>
                        </a:spcBef>
                        <a:spcAft>
                          <a:spcPts val="0"/>
                        </a:spcAft>
                        <a:buClr>
                          <a:schemeClr val="dk1"/>
                        </a:buClr>
                        <a:buSzPts val="1800"/>
                        <a:buFont typeface="Tahoma"/>
                        <a:buNone/>
                      </a:pPr>
                      <a:r>
                        <a:rPr lang="pt-BR" sz="1800" b="1" dirty="0">
                          <a:solidFill>
                            <a:schemeClr val="bg1"/>
                          </a:solidFill>
                          <a:latin typeface="Tahoma"/>
                          <a:ea typeface="Tahoma"/>
                          <a:cs typeface="Tahoma"/>
                          <a:sym typeface="Tahoma"/>
                        </a:rPr>
                        <a:t>Estados</a:t>
                      </a:r>
                    </a:p>
                    <a:p>
                      <a:pPr marL="0" marR="0" lvl="0" indent="0" algn="ctr" rtl="0">
                        <a:lnSpc>
                          <a:spcPct val="100000"/>
                        </a:lnSpc>
                        <a:spcBef>
                          <a:spcPts val="0"/>
                        </a:spcBef>
                        <a:spcAft>
                          <a:spcPts val="0"/>
                        </a:spcAft>
                        <a:buClr>
                          <a:schemeClr val="dk1"/>
                        </a:buClr>
                        <a:buSzPts val="1800"/>
                        <a:buFont typeface="Tahoma"/>
                        <a:buNone/>
                      </a:pPr>
                      <a:endParaRPr lang="pt-BR" sz="800" b="1" dirty="0">
                        <a:solidFill>
                          <a:schemeClr val="bg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800"/>
                        <a:buFont typeface="Tahoma"/>
                        <a:buNone/>
                      </a:pPr>
                      <a:r>
                        <a:rPr lang="pt-BR" sz="1800" i="1" dirty="0">
                          <a:solidFill>
                            <a:schemeClr val="bg1"/>
                          </a:solidFill>
                          <a:latin typeface="Tahoma"/>
                          <a:ea typeface="Tahoma"/>
                          <a:cs typeface="Tahoma"/>
                          <a:sym typeface="Tahoma"/>
                        </a:rPr>
                        <a:t>States</a:t>
                      </a:r>
                      <a:endParaRPr sz="1800" b="1" i="1" dirty="0">
                        <a:solidFill>
                          <a:schemeClr val="bg1"/>
                        </a:solidFill>
                      </a:endParaRPr>
                    </a:p>
                  </a:txBody>
                  <a:tcPr marL="91450" marR="91450" marT="45725" marB="45725" anchor="ctr">
                    <a:lnL w="19050" cap="flat" cmpd="sng">
                      <a:solidFill>
                        <a:schemeClr val="lt1"/>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extLst>
                  <a:ext uri="{0D108BD9-81ED-4DB2-BD59-A6C34878D82A}">
                    <a16:rowId xmlns:a16="http://schemas.microsoft.com/office/drawing/2014/main" val="10000"/>
                  </a:ext>
                </a:extLst>
              </a:tr>
              <a:tr h="437943">
                <a:tc>
                  <a:txBody>
                    <a:bodyPr/>
                    <a:lstStyle/>
                    <a:p>
                      <a:pPr marL="457200" marR="0" lvl="0" indent="-342900" algn="ctr" rtl="0">
                        <a:spcBef>
                          <a:spcPts val="0"/>
                        </a:spcBef>
                        <a:spcAft>
                          <a:spcPts val="0"/>
                        </a:spcAft>
                        <a:buSzPts val="1800"/>
                        <a:buChar char="+"/>
                      </a:pPr>
                      <a:r>
                        <a:rPr lang="pt-BR" sz="1800" b="1" dirty="0">
                          <a:solidFill>
                            <a:srgbClr val="003B4A"/>
                          </a:solidFill>
                          <a:latin typeface="Verdana"/>
                          <a:ea typeface="Verdana"/>
                          <a:cs typeface="Verdana"/>
                          <a:sym typeface="Verdana"/>
                        </a:rPr>
                        <a:t>11 mil pessoas</a:t>
                      </a:r>
                    </a:p>
                    <a:p>
                      <a:pPr marL="457200" marR="0" lvl="0" indent="-342900" algn="ctr" rtl="0">
                        <a:spcBef>
                          <a:spcPts val="0"/>
                        </a:spcBef>
                        <a:spcAft>
                          <a:spcPts val="0"/>
                        </a:spcAft>
                        <a:buSzPts val="1800"/>
                        <a:buChar char="+"/>
                      </a:pPr>
                      <a:endParaRPr lang="pt-BR" sz="800" b="1" dirty="0">
                        <a:solidFill>
                          <a:srgbClr val="003B4A"/>
                        </a:solidFill>
                        <a:latin typeface="Verdana"/>
                        <a:ea typeface="Verdana"/>
                        <a:cs typeface="Verdana"/>
                        <a:sym typeface="Verdana"/>
                      </a:endParaRPr>
                    </a:p>
                    <a:p>
                      <a:pPr marL="457200" marR="0" lvl="0" indent="-342900" algn="ctr" defTabSz="914400" rtl="0" eaLnBrk="1" fontAlgn="auto" latinLnBrk="0" hangingPunct="1">
                        <a:lnSpc>
                          <a:spcPct val="100000"/>
                        </a:lnSpc>
                        <a:spcBef>
                          <a:spcPts val="0"/>
                        </a:spcBef>
                        <a:spcAft>
                          <a:spcPts val="0"/>
                        </a:spcAft>
                        <a:buClrTx/>
                        <a:buSzPts val="1800"/>
                        <a:buFontTx/>
                        <a:buChar char="+"/>
                        <a:tabLst/>
                        <a:defRPr/>
                      </a:pPr>
                      <a:r>
                        <a:rPr lang="pt-BR" sz="1800" i="1" dirty="0">
                          <a:solidFill>
                            <a:srgbClr val="003B4A"/>
                          </a:solidFill>
                          <a:latin typeface="Verdana"/>
                          <a:ea typeface="Verdana"/>
                          <a:cs typeface="Verdana"/>
                          <a:sym typeface="Verdana"/>
                        </a:rPr>
                        <a:t>11 </a:t>
                      </a:r>
                      <a:r>
                        <a:rPr lang="pt-BR" sz="1800" i="1" dirty="0" err="1">
                          <a:solidFill>
                            <a:srgbClr val="003B4A"/>
                          </a:solidFill>
                          <a:latin typeface="Verdana"/>
                          <a:ea typeface="Verdana"/>
                          <a:cs typeface="Verdana"/>
                          <a:sym typeface="Verdana"/>
                        </a:rPr>
                        <a:t>thousand</a:t>
                      </a:r>
                      <a:endParaRPr lang="pt-BR" sz="1800" i="1" dirty="0"/>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B4A"/>
                        </a:buClr>
                        <a:buSzPts val="1400"/>
                        <a:buFont typeface="Verdana"/>
                        <a:buNone/>
                      </a:pPr>
                      <a:r>
                        <a:rPr lang="pt-BR" sz="1800" b="1" dirty="0">
                          <a:solidFill>
                            <a:srgbClr val="003B4A"/>
                          </a:solidFill>
                          <a:latin typeface="Verdana"/>
                          <a:ea typeface="Verdana"/>
                          <a:cs typeface="Verdana"/>
                          <a:sym typeface="Verdana"/>
                        </a:rPr>
                        <a:t>4.092</a:t>
                      </a:r>
                      <a:endParaRPr sz="1800" b="1" dirty="0"/>
                    </a:p>
                  </a:txBody>
                  <a:tcPr marL="91450" marR="91450" marT="45725" marB="45725" anchor="ctr">
                    <a:lnL w="19050" cap="flat" cmpd="sng">
                      <a:solidFill>
                        <a:srgbClr val="BFBFBF"/>
                      </a:solidFill>
                      <a:prstDash val="dot"/>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3B4A"/>
                        </a:buClr>
                        <a:buSzPts val="1400"/>
                        <a:buFont typeface="Verdana"/>
                        <a:buNone/>
                      </a:pPr>
                      <a:r>
                        <a:rPr lang="pt-BR" sz="1800" b="1" dirty="0">
                          <a:solidFill>
                            <a:srgbClr val="003B4A"/>
                          </a:solidFill>
                          <a:latin typeface="Verdana"/>
                          <a:ea typeface="Verdana"/>
                          <a:cs typeface="Verdana"/>
                          <a:sym typeface="Verdana"/>
                        </a:rPr>
                        <a:t>19 Estados</a:t>
                      </a:r>
                    </a:p>
                    <a:p>
                      <a:pPr marL="0" marR="0" lvl="0" indent="0" algn="ctr" rtl="0">
                        <a:lnSpc>
                          <a:spcPct val="100000"/>
                        </a:lnSpc>
                        <a:spcBef>
                          <a:spcPts val="0"/>
                        </a:spcBef>
                        <a:spcAft>
                          <a:spcPts val="0"/>
                        </a:spcAft>
                        <a:buClr>
                          <a:srgbClr val="003B4A"/>
                        </a:buClr>
                        <a:buSzPts val="1400"/>
                        <a:buFont typeface="Verdana"/>
                        <a:buNone/>
                      </a:pPr>
                      <a:endParaRPr lang="pt-BR" sz="800" b="1" dirty="0">
                        <a:solidFill>
                          <a:srgbClr val="003B4A"/>
                        </a:solidFill>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3B4A"/>
                        </a:buClr>
                        <a:buSzPts val="1400"/>
                        <a:buFont typeface="Verdana"/>
                        <a:buNone/>
                        <a:tabLst/>
                        <a:defRPr/>
                      </a:pPr>
                      <a:r>
                        <a:rPr lang="pt-BR" sz="1800" i="1" dirty="0">
                          <a:solidFill>
                            <a:srgbClr val="003B4A"/>
                          </a:solidFill>
                          <a:latin typeface="Verdana"/>
                          <a:ea typeface="Verdana"/>
                          <a:cs typeface="Verdana"/>
                          <a:sym typeface="Verdana"/>
                        </a:rPr>
                        <a:t>19 States</a:t>
                      </a:r>
                      <a:endParaRPr lang="pt-BR" sz="1800" i="1" dirty="0"/>
                    </a:p>
                  </a:txBody>
                  <a:tcPr marL="91450" marR="91450" marT="45725" marB="45725" anchor="ctr">
                    <a:lnL w="19050" cap="flat" cmpd="sng">
                      <a:solidFill>
                        <a:srgbClr val="BFBFBF"/>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561" name="Google Shape;561;g3a1293821ae_0_34"/>
          <p:cNvGraphicFramePr/>
          <p:nvPr/>
        </p:nvGraphicFramePr>
        <p:xfrm>
          <a:off x="4142427" y="4451752"/>
          <a:ext cx="7340625" cy="2072660"/>
        </p:xfrm>
        <a:graphic>
          <a:graphicData uri="http://schemas.openxmlformats.org/drawingml/2006/table">
            <a:tbl>
              <a:tblPr firstRow="1" bandRow="1">
                <a:noFill/>
              </a:tblPr>
              <a:tblGrid>
                <a:gridCol w="2446875">
                  <a:extLst>
                    <a:ext uri="{9D8B030D-6E8A-4147-A177-3AD203B41FA5}">
                      <a16:colId xmlns:a16="http://schemas.microsoft.com/office/drawing/2014/main" val="20000"/>
                    </a:ext>
                  </a:extLst>
                </a:gridCol>
                <a:gridCol w="2446875">
                  <a:extLst>
                    <a:ext uri="{9D8B030D-6E8A-4147-A177-3AD203B41FA5}">
                      <a16:colId xmlns:a16="http://schemas.microsoft.com/office/drawing/2014/main" val="20001"/>
                    </a:ext>
                  </a:extLst>
                </a:gridCol>
                <a:gridCol w="2446875">
                  <a:extLst>
                    <a:ext uri="{9D8B030D-6E8A-4147-A177-3AD203B41FA5}">
                      <a16:colId xmlns:a16="http://schemas.microsoft.com/office/drawing/2014/main" val="20002"/>
                    </a:ext>
                  </a:extLst>
                </a:gridCol>
              </a:tblGrid>
              <a:tr h="541350">
                <a:tc>
                  <a:txBody>
                    <a:bodyPr/>
                    <a:lstStyle/>
                    <a:p>
                      <a:pPr marL="0" lvl="0" indent="0" algn="ctr" rtl="0">
                        <a:spcBef>
                          <a:spcPts val="0"/>
                        </a:spcBef>
                        <a:spcAft>
                          <a:spcPts val="0"/>
                        </a:spcAft>
                        <a:buSzPts val="1800"/>
                        <a:buNone/>
                      </a:pPr>
                      <a:r>
                        <a:rPr lang="pt-BR" sz="1800" b="1" dirty="0">
                          <a:solidFill>
                            <a:schemeClr val="bg1"/>
                          </a:solidFill>
                          <a:latin typeface="Tahoma"/>
                          <a:ea typeface="Tahoma"/>
                          <a:cs typeface="Tahoma"/>
                          <a:sym typeface="Tahoma"/>
                        </a:rPr>
                        <a:t>Carteira de crédito sustentável</a:t>
                      </a:r>
                    </a:p>
                    <a:p>
                      <a:pPr marL="0" lvl="0" indent="0" algn="ctr" rtl="0">
                        <a:spcBef>
                          <a:spcPts val="0"/>
                        </a:spcBef>
                        <a:spcAft>
                          <a:spcPts val="0"/>
                        </a:spcAft>
                        <a:buSzPts val="1800"/>
                        <a:buNone/>
                      </a:pPr>
                      <a:endParaRPr lang="pt-BR" sz="800" b="1" dirty="0">
                        <a:solidFill>
                          <a:schemeClr val="bg1"/>
                        </a:solidFill>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Tx/>
                        <a:buSzPts val="1800"/>
                        <a:buFontTx/>
                        <a:buNone/>
                        <a:tabLst/>
                        <a:defRPr/>
                      </a:pPr>
                      <a:r>
                        <a:rPr lang="pt-BR" sz="1800" i="1" dirty="0" err="1">
                          <a:solidFill>
                            <a:schemeClr val="bg1"/>
                          </a:solidFill>
                          <a:latin typeface="Tahoma"/>
                          <a:ea typeface="Tahoma"/>
                          <a:cs typeface="Tahoma"/>
                          <a:sym typeface="Tahoma"/>
                        </a:rPr>
                        <a:t>Sustainable</a:t>
                      </a:r>
                      <a:r>
                        <a:rPr lang="pt-BR" sz="1800" i="1" dirty="0">
                          <a:solidFill>
                            <a:schemeClr val="bg1"/>
                          </a:solidFill>
                          <a:latin typeface="Tahoma"/>
                          <a:ea typeface="Tahoma"/>
                          <a:cs typeface="Tahoma"/>
                          <a:sym typeface="Tahoma"/>
                        </a:rPr>
                        <a:t> </a:t>
                      </a:r>
                      <a:r>
                        <a:rPr lang="pt-BR" sz="1800" i="1" dirty="0" err="1">
                          <a:solidFill>
                            <a:schemeClr val="bg1"/>
                          </a:solidFill>
                          <a:latin typeface="Tahoma"/>
                          <a:ea typeface="Tahoma"/>
                          <a:cs typeface="Tahoma"/>
                          <a:sym typeface="Tahoma"/>
                        </a:rPr>
                        <a:t>Credit</a:t>
                      </a:r>
                      <a:r>
                        <a:rPr lang="pt-BR" sz="1800" i="1" dirty="0">
                          <a:solidFill>
                            <a:schemeClr val="bg1"/>
                          </a:solidFill>
                          <a:latin typeface="Tahoma"/>
                          <a:ea typeface="Tahoma"/>
                          <a:cs typeface="Tahoma"/>
                          <a:sym typeface="Tahoma"/>
                        </a:rPr>
                        <a:t> Portfolio</a:t>
                      </a:r>
                      <a:endParaRPr lang="pt-BR" sz="1800" i="1" dirty="0">
                        <a:solidFill>
                          <a:schemeClr val="bg1"/>
                        </a:solidFill>
                      </a:endParaRPr>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tc>
                  <a:txBody>
                    <a:bodyPr/>
                    <a:lstStyle/>
                    <a:p>
                      <a:pPr marL="0" marR="0" lvl="0" indent="0" algn="ctr" rtl="0">
                        <a:lnSpc>
                          <a:spcPct val="100000"/>
                        </a:lnSpc>
                        <a:spcBef>
                          <a:spcPts val="0"/>
                        </a:spcBef>
                        <a:spcAft>
                          <a:spcPts val="0"/>
                        </a:spcAft>
                        <a:buClr>
                          <a:schemeClr val="dk1"/>
                        </a:buClr>
                        <a:buSzPts val="1800"/>
                        <a:buFont typeface="Tahoma"/>
                        <a:buNone/>
                      </a:pPr>
                      <a:r>
                        <a:rPr lang="pt-BR" sz="1800" b="1" dirty="0">
                          <a:solidFill>
                            <a:schemeClr val="bg1"/>
                          </a:solidFill>
                          <a:latin typeface="Tahoma"/>
                          <a:ea typeface="Tahoma"/>
                          <a:cs typeface="Tahoma"/>
                          <a:sym typeface="Tahoma"/>
                        </a:rPr>
                        <a:t>Jovens Cooperados</a:t>
                      </a:r>
                    </a:p>
                    <a:p>
                      <a:pPr marL="0" marR="0" lvl="0" indent="0" algn="ctr" rtl="0">
                        <a:lnSpc>
                          <a:spcPct val="100000"/>
                        </a:lnSpc>
                        <a:spcBef>
                          <a:spcPts val="0"/>
                        </a:spcBef>
                        <a:spcAft>
                          <a:spcPts val="0"/>
                        </a:spcAft>
                        <a:buClr>
                          <a:schemeClr val="dk1"/>
                        </a:buClr>
                        <a:buSzPts val="1800"/>
                        <a:buFont typeface="Tahoma"/>
                        <a:buNone/>
                      </a:pPr>
                      <a:endParaRPr lang="pt-BR" sz="800" b="1" dirty="0">
                        <a:solidFill>
                          <a:schemeClr val="bg1"/>
                        </a:solidFill>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chemeClr val="dk1"/>
                        </a:buClr>
                        <a:buSzPts val="1800"/>
                        <a:buFont typeface="Tahoma"/>
                        <a:buNone/>
                        <a:tabLst/>
                        <a:defRPr/>
                      </a:pPr>
                      <a:r>
                        <a:rPr lang="pt-BR" sz="1800" i="1" dirty="0">
                          <a:solidFill>
                            <a:schemeClr val="bg1"/>
                          </a:solidFill>
                          <a:latin typeface="Tahoma"/>
                          <a:ea typeface="Tahoma"/>
                          <a:cs typeface="Tahoma"/>
                          <a:sym typeface="Tahoma"/>
                        </a:rPr>
                        <a:t>Young </a:t>
                      </a:r>
                      <a:r>
                        <a:rPr lang="pt-BR" sz="1800" i="1" dirty="0" err="1">
                          <a:solidFill>
                            <a:schemeClr val="bg1"/>
                          </a:solidFill>
                          <a:latin typeface="Tahoma"/>
                          <a:ea typeface="Tahoma"/>
                          <a:cs typeface="Tahoma"/>
                          <a:sym typeface="Tahoma"/>
                        </a:rPr>
                        <a:t>Members</a:t>
                      </a:r>
                      <a:endParaRPr lang="pt-BR" sz="1800" i="1" dirty="0">
                        <a:solidFill>
                          <a:schemeClr val="bg1"/>
                        </a:solidFill>
                      </a:endParaRPr>
                    </a:p>
                  </a:txBody>
                  <a:tcPr marL="91450" marR="91450" marT="45725" marB="45725" anchor="ctr">
                    <a:lnL w="19050" cap="flat" cmpd="sng">
                      <a:solidFill>
                        <a:schemeClr val="lt1"/>
                      </a:solidFill>
                      <a:prstDash val="dot"/>
                      <a:round/>
                      <a:headEnd type="none" w="sm" len="sm"/>
                      <a:tailEnd type="none" w="sm" len="sm"/>
                    </a:lnL>
                    <a:lnR w="19050" cap="flat" cmpd="sng">
                      <a:solidFill>
                        <a:schemeClr val="lt1"/>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tc>
                  <a:txBody>
                    <a:bodyPr/>
                    <a:lstStyle/>
                    <a:p>
                      <a:pPr marL="0" marR="0" lvl="0" indent="0" algn="ctr" rtl="0">
                        <a:lnSpc>
                          <a:spcPct val="100000"/>
                        </a:lnSpc>
                        <a:spcBef>
                          <a:spcPts val="0"/>
                        </a:spcBef>
                        <a:spcAft>
                          <a:spcPts val="0"/>
                        </a:spcAft>
                        <a:buClr>
                          <a:schemeClr val="dk1"/>
                        </a:buClr>
                        <a:buSzPts val="1800"/>
                        <a:buFont typeface="Tahoma"/>
                        <a:buNone/>
                      </a:pPr>
                      <a:r>
                        <a:rPr lang="pt-BR" sz="1800" b="1" dirty="0">
                          <a:solidFill>
                            <a:schemeClr val="bg1"/>
                          </a:solidFill>
                          <a:latin typeface="Tahoma"/>
                          <a:ea typeface="Tahoma"/>
                          <a:cs typeface="Tahoma"/>
                          <a:sym typeface="Tahoma"/>
                        </a:rPr>
                        <a:t>Mulheres Cooperadas</a:t>
                      </a:r>
                    </a:p>
                    <a:p>
                      <a:pPr marL="0" marR="0" lvl="0" indent="0" algn="ctr" rtl="0">
                        <a:lnSpc>
                          <a:spcPct val="100000"/>
                        </a:lnSpc>
                        <a:spcBef>
                          <a:spcPts val="0"/>
                        </a:spcBef>
                        <a:spcAft>
                          <a:spcPts val="0"/>
                        </a:spcAft>
                        <a:buClr>
                          <a:schemeClr val="dk1"/>
                        </a:buClr>
                        <a:buSzPts val="1800"/>
                        <a:buFont typeface="Tahoma"/>
                        <a:buNone/>
                      </a:pPr>
                      <a:endParaRPr lang="pt-BR" sz="800" b="1" dirty="0">
                        <a:solidFill>
                          <a:schemeClr val="bg1"/>
                        </a:solidFill>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chemeClr val="dk1"/>
                        </a:buClr>
                        <a:buSzPts val="1800"/>
                        <a:buFont typeface="Tahoma"/>
                        <a:buNone/>
                        <a:tabLst/>
                        <a:defRPr/>
                      </a:pPr>
                      <a:r>
                        <a:rPr lang="pt-BR" sz="1800" i="1" dirty="0" err="1">
                          <a:solidFill>
                            <a:schemeClr val="bg1"/>
                          </a:solidFill>
                          <a:latin typeface="Tahoma"/>
                          <a:ea typeface="Tahoma"/>
                          <a:cs typeface="Tahoma"/>
                          <a:sym typeface="Tahoma"/>
                        </a:rPr>
                        <a:t>Women</a:t>
                      </a:r>
                      <a:r>
                        <a:rPr lang="pt-BR" sz="1800" i="1" dirty="0">
                          <a:solidFill>
                            <a:schemeClr val="bg1"/>
                          </a:solidFill>
                          <a:latin typeface="Tahoma"/>
                          <a:ea typeface="Tahoma"/>
                          <a:cs typeface="Tahoma"/>
                          <a:sym typeface="Tahoma"/>
                        </a:rPr>
                        <a:t> </a:t>
                      </a:r>
                      <a:r>
                        <a:rPr lang="pt-BR" sz="1800" i="1" dirty="0" err="1">
                          <a:solidFill>
                            <a:schemeClr val="bg1"/>
                          </a:solidFill>
                          <a:latin typeface="Tahoma"/>
                          <a:ea typeface="Tahoma"/>
                          <a:cs typeface="Tahoma"/>
                          <a:sym typeface="Tahoma"/>
                        </a:rPr>
                        <a:t>Members</a:t>
                      </a:r>
                      <a:endParaRPr lang="pt-BR" sz="1800" i="1" dirty="0">
                        <a:solidFill>
                          <a:schemeClr val="bg1"/>
                        </a:solidFill>
                      </a:endParaRPr>
                    </a:p>
                  </a:txBody>
                  <a:tcPr marL="91450" marR="91450" marT="45725" marB="45725" anchor="ctr">
                    <a:lnL w="19050" cap="flat" cmpd="sng">
                      <a:solidFill>
                        <a:schemeClr val="lt1"/>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3B4A"/>
                    </a:solidFill>
                  </a:tcPr>
                </a:tc>
                <a:extLst>
                  <a:ext uri="{0D108BD9-81ED-4DB2-BD59-A6C34878D82A}">
                    <a16:rowId xmlns:a16="http://schemas.microsoft.com/office/drawing/2014/main" val="10000"/>
                  </a:ext>
                </a:extLst>
              </a:tr>
              <a:tr h="541350">
                <a:tc>
                  <a:txBody>
                    <a:bodyPr/>
                    <a:lstStyle/>
                    <a:p>
                      <a:pPr marL="0" lvl="0" indent="0" algn="ctr" rtl="0">
                        <a:spcBef>
                          <a:spcPts val="0"/>
                        </a:spcBef>
                        <a:spcAft>
                          <a:spcPts val="0"/>
                        </a:spcAft>
                        <a:buNone/>
                      </a:pPr>
                      <a:r>
                        <a:rPr lang="pt-BR" sz="1800" b="1" dirty="0">
                          <a:solidFill>
                            <a:srgbClr val="003B4A"/>
                          </a:solidFill>
                          <a:latin typeface="Verdana"/>
                          <a:ea typeface="Verdana"/>
                          <a:cs typeface="Verdana"/>
                          <a:sym typeface="Verdana"/>
                        </a:rPr>
                        <a:t>R$ 12 bi</a:t>
                      </a:r>
                    </a:p>
                    <a:p>
                      <a:pPr marL="0" lvl="0" indent="0" algn="ctr" rtl="0">
                        <a:spcBef>
                          <a:spcPts val="0"/>
                        </a:spcBef>
                        <a:spcAft>
                          <a:spcPts val="0"/>
                        </a:spcAft>
                        <a:buNone/>
                      </a:pPr>
                      <a:endParaRPr lang="pt-BR" sz="800" b="1" dirty="0">
                        <a:solidFill>
                          <a:srgbClr val="003B4A"/>
                        </a:solidFill>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i="1" dirty="0">
                          <a:solidFill>
                            <a:srgbClr val="003B4A"/>
                          </a:solidFill>
                          <a:latin typeface="Verdana"/>
                          <a:ea typeface="Verdana"/>
                          <a:cs typeface="Verdana"/>
                          <a:sym typeface="Verdana"/>
                        </a:rPr>
                        <a:t>R$ 12 </a:t>
                      </a:r>
                      <a:r>
                        <a:rPr lang="pt-BR" sz="1800" i="1" dirty="0" err="1">
                          <a:solidFill>
                            <a:srgbClr val="003B4A"/>
                          </a:solidFill>
                          <a:latin typeface="Verdana"/>
                          <a:ea typeface="Verdana"/>
                          <a:cs typeface="Verdana"/>
                          <a:sym typeface="Verdana"/>
                        </a:rPr>
                        <a:t>billion</a:t>
                      </a:r>
                      <a:endParaRPr lang="pt-BR" sz="1800" i="1" dirty="0">
                        <a:solidFill>
                          <a:srgbClr val="003B4A"/>
                        </a:solidFill>
                        <a:latin typeface="Verdana"/>
                        <a:ea typeface="Verdana"/>
                        <a:cs typeface="Verdana"/>
                        <a:sym typeface="Verdana"/>
                      </a:endParaRPr>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342900" algn="ctr" rtl="0">
                        <a:lnSpc>
                          <a:spcPct val="100000"/>
                        </a:lnSpc>
                        <a:spcBef>
                          <a:spcPts val="0"/>
                        </a:spcBef>
                        <a:spcAft>
                          <a:spcPts val="0"/>
                        </a:spcAft>
                        <a:buSzPts val="1800"/>
                        <a:buChar char="+"/>
                      </a:pPr>
                      <a:r>
                        <a:rPr lang="pt-BR" sz="1800" b="1" dirty="0">
                          <a:solidFill>
                            <a:srgbClr val="003B4A"/>
                          </a:solidFill>
                          <a:latin typeface="Verdana"/>
                          <a:ea typeface="Verdana"/>
                          <a:cs typeface="Verdana"/>
                          <a:sym typeface="Verdana"/>
                        </a:rPr>
                        <a:t>23%</a:t>
                      </a:r>
                      <a:endParaRPr sz="1800" b="1" dirty="0"/>
                    </a:p>
                  </a:txBody>
                  <a:tcPr marL="91450" marR="91450" marT="45725" marB="45725" anchor="ctr">
                    <a:lnL w="19050" cap="flat" cmpd="sng">
                      <a:solidFill>
                        <a:srgbClr val="BFBFBF"/>
                      </a:solidFill>
                      <a:prstDash val="dot"/>
                      <a:round/>
                      <a:headEnd type="none" w="sm" len="sm"/>
                      <a:tailEnd type="none" w="sm" len="sm"/>
                    </a:lnL>
                    <a:lnR w="19050" cap="flat" cmpd="sng">
                      <a:solidFill>
                        <a:srgbClr val="BFBFBF"/>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457200" marR="0" lvl="0" indent="-342900" algn="ctr" rtl="0">
                        <a:lnSpc>
                          <a:spcPct val="100000"/>
                        </a:lnSpc>
                        <a:spcBef>
                          <a:spcPts val="0"/>
                        </a:spcBef>
                        <a:spcAft>
                          <a:spcPts val="0"/>
                        </a:spcAft>
                        <a:buSzPts val="1800"/>
                        <a:buChar char="+"/>
                      </a:pPr>
                      <a:r>
                        <a:rPr lang="pt-BR" sz="1800" b="1" dirty="0">
                          <a:solidFill>
                            <a:srgbClr val="003B4A"/>
                          </a:solidFill>
                          <a:latin typeface="Verdana"/>
                          <a:ea typeface="Verdana"/>
                          <a:cs typeface="Verdana"/>
                          <a:sym typeface="Verdana"/>
                        </a:rPr>
                        <a:t>39</a:t>
                      </a:r>
                      <a:r>
                        <a:rPr lang="pt-BR" sz="1800" dirty="0">
                          <a:solidFill>
                            <a:srgbClr val="003B4A"/>
                          </a:solidFill>
                          <a:latin typeface="Verdana"/>
                          <a:ea typeface="Verdana"/>
                          <a:cs typeface="Verdana"/>
                          <a:sym typeface="Verdana"/>
                        </a:rPr>
                        <a:t>%</a:t>
                      </a:r>
                      <a:endParaRPr sz="1800" dirty="0"/>
                    </a:p>
                  </a:txBody>
                  <a:tcPr marL="91450" marR="91450" marT="45725" marB="45725" anchor="ctr">
                    <a:lnL w="19050" cap="flat" cmpd="sng">
                      <a:solidFill>
                        <a:srgbClr val="BFBFBF"/>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62" name="Google Shape;562;g3a1293821ae_0_34"/>
          <p:cNvPicPr preferRelativeResize="0"/>
          <p:nvPr/>
        </p:nvPicPr>
        <p:blipFill>
          <a:blip r:embed="rId3">
            <a:alphaModFix/>
          </a:blip>
          <a:stretch>
            <a:fillRect/>
          </a:stretch>
        </p:blipFill>
        <p:spPr>
          <a:xfrm>
            <a:off x="10628275" y="6388850"/>
            <a:ext cx="1355625" cy="271125"/>
          </a:xfrm>
          <a:prstGeom prst="rect">
            <a:avLst/>
          </a:prstGeom>
          <a:noFill/>
          <a:ln>
            <a:noFill/>
          </a:ln>
        </p:spPr>
      </p:pic>
      <p:pic>
        <p:nvPicPr>
          <p:cNvPr id="3" name="Imagem 2">
            <a:extLst>
              <a:ext uri="{FF2B5EF4-FFF2-40B4-BE49-F238E27FC236}">
                <a16:creationId xmlns:a16="http://schemas.microsoft.com/office/drawing/2014/main" id="{03512F64-9176-43EE-A738-774C3CFDA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34" y="2699202"/>
            <a:ext cx="2382079" cy="23820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29CAF165-8CC2-35B3-5A47-D5AFB8B8E18B}"/>
              </a:ext>
            </a:extLst>
          </p:cNvPr>
          <p:cNvSpPr>
            <a:spLocks noGrp="1"/>
          </p:cNvSpPr>
          <p:nvPr>
            <p:ph type="body" sz="quarter" idx="16"/>
          </p:nvPr>
        </p:nvSpPr>
        <p:spPr/>
        <p:txBody>
          <a:bodyPr/>
          <a:lstStyle/>
          <a:p>
            <a:endParaRPr lang="pt-BR"/>
          </a:p>
        </p:txBody>
      </p:sp>
      <p:sp>
        <p:nvSpPr>
          <p:cNvPr id="5" name="Título 4">
            <a:extLst>
              <a:ext uri="{FF2B5EF4-FFF2-40B4-BE49-F238E27FC236}">
                <a16:creationId xmlns:a16="http://schemas.microsoft.com/office/drawing/2014/main" id="{233F3E73-CCDB-886A-B450-D80C12F8EE35}"/>
              </a:ext>
            </a:extLst>
          </p:cNvPr>
          <p:cNvSpPr>
            <a:spLocks noGrp="1"/>
          </p:cNvSpPr>
          <p:nvPr>
            <p:ph type="title"/>
          </p:nvPr>
        </p:nvSpPr>
        <p:spPr/>
        <p:txBody>
          <a:bodyPr/>
          <a:lstStyle/>
          <a:p>
            <a:r>
              <a:rPr lang="pt-BR" dirty="0"/>
              <a:t>ASSISTÊNCIA TÉCNICA</a:t>
            </a:r>
          </a:p>
        </p:txBody>
      </p:sp>
      <p:sp>
        <p:nvSpPr>
          <p:cNvPr id="6" name="Espaço Reservado para Texto 5">
            <a:extLst>
              <a:ext uri="{FF2B5EF4-FFF2-40B4-BE49-F238E27FC236}">
                <a16:creationId xmlns:a16="http://schemas.microsoft.com/office/drawing/2014/main" id="{26B69602-93E4-985A-81AB-28443811B0AA}"/>
              </a:ext>
            </a:extLst>
          </p:cNvPr>
          <p:cNvSpPr>
            <a:spLocks noGrp="1"/>
          </p:cNvSpPr>
          <p:nvPr>
            <p:ph type="body" sz="quarter" idx="10"/>
          </p:nvPr>
        </p:nvSpPr>
        <p:spPr>
          <a:xfrm>
            <a:off x="2844800" y="4094922"/>
            <a:ext cx="6502397" cy="544397"/>
          </a:xfrm>
        </p:spPr>
        <p:txBody>
          <a:bodyPr/>
          <a:lstStyle/>
          <a:p>
            <a:r>
              <a:rPr lang="pt-BR" dirty="0" err="1"/>
              <a:t>Technical</a:t>
            </a:r>
            <a:r>
              <a:rPr lang="pt-BR" dirty="0"/>
              <a:t> </a:t>
            </a:r>
            <a:r>
              <a:rPr lang="pt-BR" dirty="0" err="1"/>
              <a:t>Assistance</a:t>
            </a:r>
            <a:endParaRPr lang="pt-BR" dirty="0"/>
          </a:p>
        </p:txBody>
      </p:sp>
    </p:spTree>
    <p:extLst>
      <p:ext uri="{BB962C8B-B14F-4D97-AF65-F5344CB8AC3E}">
        <p14:creationId xmlns:p14="http://schemas.microsoft.com/office/powerpoint/2010/main" val="266312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ítulo 47">
            <a:extLst>
              <a:ext uri="{FF2B5EF4-FFF2-40B4-BE49-F238E27FC236}">
                <a16:creationId xmlns:a16="http://schemas.microsoft.com/office/drawing/2014/main" id="{206A8570-4C34-702E-A191-5465C431BFA1}"/>
              </a:ext>
            </a:extLst>
          </p:cNvPr>
          <p:cNvSpPr>
            <a:spLocks noGrp="1"/>
          </p:cNvSpPr>
          <p:nvPr>
            <p:ph type="title"/>
          </p:nvPr>
        </p:nvSpPr>
        <p:spPr/>
        <p:txBody>
          <a:bodyPr/>
          <a:lstStyle/>
          <a:p>
            <a:r>
              <a:rPr lang="pt-BR" dirty="0"/>
              <a:t>Alternativa de renda</a:t>
            </a:r>
          </a:p>
        </p:txBody>
      </p:sp>
      <p:sp>
        <p:nvSpPr>
          <p:cNvPr id="49" name="Espaço Reservado para Texto 48">
            <a:extLst>
              <a:ext uri="{FF2B5EF4-FFF2-40B4-BE49-F238E27FC236}">
                <a16:creationId xmlns:a16="http://schemas.microsoft.com/office/drawing/2014/main" id="{34F9EF53-29B5-5BCF-D797-5D4029E0B7E3}"/>
              </a:ext>
            </a:extLst>
          </p:cNvPr>
          <p:cNvSpPr>
            <a:spLocks noGrp="1"/>
          </p:cNvSpPr>
          <p:nvPr>
            <p:ph type="body" sz="quarter" idx="16"/>
          </p:nvPr>
        </p:nvSpPr>
        <p:spPr/>
        <p:txBody>
          <a:bodyPr/>
          <a:lstStyle/>
          <a:p>
            <a:endParaRPr lang="pt-BR"/>
          </a:p>
        </p:txBody>
      </p:sp>
      <p:sp>
        <p:nvSpPr>
          <p:cNvPr id="50" name="Espaço Reservado para Texto 49">
            <a:extLst>
              <a:ext uri="{FF2B5EF4-FFF2-40B4-BE49-F238E27FC236}">
                <a16:creationId xmlns:a16="http://schemas.microsoft.com/office/drawing/2014/main" id="{C22FFBD7-D3ED-B904-B167-969BE17778F4}"/>
              </a:ext>
            </a:extLst>
          </p:cNvPr>
          <p:cNvSpPr>
            <a:spLocks noGrp="1"/>
          </p:cNvSpPr>
          <p:nvPr>
            <p:ph type="body" sz="quarter" idx="18"/>
          </p:nvPr>
        </p:nvSpPr>
        <p:spPr/>
        <p:txBody>
          <a:bodyPr/>
          <a:lstStyle/>
          <a:p>
            <a:r>
              <a:rPr lang="pt-BR" dirty="0" err="1"/>
              <a:t>Alternative</a:t>
            </a:r>
            <a:r>
              <a:rPr lang="pt-BR" dirty="0"/>
              <a:t> </a:t>
            </a:r>
            <a:r>
              <a:rPr lang="pt-BR" dirty="0" err="1"/>
              <a:t>source</a:t>
            </a:r>
            <a:r>
              <a:rPr lang="pt-BR" dirty="0"/>
              <a:t> </a:t>
            </a:r>
            <a:r>
              <a:rPr lang="pt-BR" dirty="0" err="1"/>
              <a:t>of</a:t>
            </a:r>
            <a:r>
              <a:rPr lang="pt-BR" dirty="0"/>
              <a:t> income</a:t>
            </a:r>
          </a:p>
        </p:txBody>
      </p:sp>
      <p:sp>
        <p:nvSpPr>
          <p:cNvPr id="51" name="Espaço Reservado para Texto 50">
            <a:extLst>
              <a:ext uri="{FF2B5EF4-FFF2-40B4-BE49-F238E27FC236}">
                <a16:creationId xmlns:a16="http://schemas.microsoft.com/office/drawing/2014/main" id="{F366EA74-8E02-821C-8429-CD431C368F4A}"/>
              </a:ext>
            </a:extLst>
          </p:cNvPr>
          <p:cNvSpPr>
            <a:spLocks noGrp="1"/>
          </p:cNvSpPr>
          <p:nvPr>
            <p:ph type="body" sz="quarter" idx="20"/>
          </p:nvPr>
        </p:nvSpPr>
        <p:spPr/>
        <p:txBody>
          <a:bodyPr/>
          <a:lstStyle/>
          <a:p>
            <a:r>
              <a:rPr lang="pt-BR" dirty="0"/>
              <a:t>A Cresol Horizonte realiza em parceria com o </a:t>
            </a:r>
            <a:r>
              <a:rPr lang="pt-BR" dirty="0" err="1"/>
              <a:t>Ceades</a:t>
            </a:r>
            <a:r>
              <a:rPr lang="pt-BR" dirty="0"/>
              <a:t>/Sebrae o projeto Bem Cultivar. Na região do Vale do Ribeira, no Paraná, colabora para o desenvolvimento da cadeia produtiva de bubalinos. São 26 produtores incentivados com práticas sustentáveis nos municípios de Rio Branco do Sul e Itaperuçu.</a:t>
            </a:r>
          </a:p>
          <a:p>
            <a:r>
              <a:rPr lang="pt-BR" dirty="0"/>
              <a:t>O Índice de Desenvolvimento Humano (IDH) da região é um dos mais baixos do Paraná. Com relevo acidentado e montanhoso, existe a dificuldade de produção agrícola nos municípios e a produção de bubalinos se tornou uma alternativa de renda viável para os produtores.</a:t>
            </a:r>
          </a:p>
          <a:p>
            <a:endParaRPr lang="pt-BR" dirty="0"/>
          </a:p>
        </p:txBody>
      </p:sp>
      <p:sp>
        <p:nvSpPr>
          <p:cNvPr id="52" name="Espaço Reservado para Texto 51">
            <a:extLst>
              <a:ext uri="{FF2B5EF4-FFF2-40B4-BE49-F238E27FC236}">
                <a16:creationId xmlns:a16="http://schemas.microsoft.com/office/drawing/2014/main" id="{A6D127CC-B2A1-2AB8-E3AA-8FE779A9D72A}"/>
              </a:ext>
            </a:extLst>
          </p:cNvPr>
          <p:cNvSpPr>
            <a:spLocks noGrp="1"/>
          </p:cNvSpPr>
          <p:nvPr>
            <p:ph type="body" sz="quarter" idx="21"/>
          </p:nvPr>
        </p:nvSpPr>
        <p:spPr/>
        <p:txBody>
          <a:bodyPr/>
          <a:lstStyle/>
          <a:p>
            <a:r>
              <a:rPr lang="en-US" dirty="0"/>
              <a:t>Cresol Horizonte, in partnership with </a:t>
            </a:r>
            <a:r>
              <a:rPr lang="en-US" dirty="0" err="1"/>
              <a:t>Ceades</a:t>
            </a:r>
            <a:r>
              <a:rPr lang="en-US" dirty="0"/>
              <a:t>/</a:t>
            </a:r>
            <a:r>
              <a:rPr lang="en-US" dirty="0" err="1"/>
              <a:t>Sebrae</a:t>
            </a:r>
            <a:r>
              <a:rPr lang="en-US" dirty="0"/>
              <a:t>, runs the "</a:t>
            </a:r>
            <a:r>
              <a:rPr lang="en-US" dirty="0" err="1"/>
              <a:t>Bem</a:t>
            </a:r>
            <a:r>
              <a:rPr lang="en-US" dirty="0"/>
              <a:t> Cultivar" project. In the Vale do </a:t>
            </a:r>
            <a:r>
              <a:rPr lang="en-US" dirty="0" err="1"/>
              <a:t>Ribeira</a:t>
            </a:r>
            <a:r>
              <a:rPr lang="en-US" dirty="0"/>
              <a:t> region of Paraná, the project contributes to the development of the buffalo production. There are 26 producers encouraged with sustainable practices in the municipalities of Rio Branco do Sul and </a:t>
            </a:r>
            <a:r>
              <a:rPr lang="en-US" dirty="0" err="1"/>
              <a:t>Itaperuçu</a:t>
            </a:r>
            <a:r>
              <a:rPr lang="en-US" dirty="0"/>
              <a:t>.</a:t>
            </a:r>
          </a:p>
          <a:p>
            <a:r>
              <a:rPr lang="en-US" dirty="0"/>
              <a:t>The Human Development Index (HDI) of the region is one of the lowest in Paraná. With a rugged and mountainous terrain, agricultural production is difficult in the municipalities, and buffalo production has become a viable income alternative for the producers.</a:t>
            </a:r>
            <a:endParaRPr lang="pt-BR" dirty="0"/>
          </a:p>
        </p:txBody>
      </p:sp>
    </p:spTree>
    <p:extLst>
      <p:ext uri="{BB962C8B-B14F-4D97-AF65-F5344CB8AC3E}">
        <p14:creationId xmlns:p14="http://schemas.microsoft.com/office/powerpoint/2010/main" val="311076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85D2F938-CF8B-4A4A-963E-7E3C28B8120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101" b="14101"/>
          <a:stretch>
            <a:fillRect/>
          </a:stretch>
        </p:blipFill>
        <p:spPr>
          <a:xfrm>
            <a:off x="7318135" y="1438276"/>
            <a:ext cx="4201218" cy="4021685"/>
          </a:xfrm>
        </p:spPr>
      </p:pic>
      <p:sp>
        <p:nvSpPr>
          <p:cNvPr id="15" name="Espaço Reservado para Texto 14">
            <a:extLst>
              <a:ext uri="{FF2B5EF4-FFF2-40B4-BE49-F238E27FC236}">
                <a16:creationId xmlns:a16="http://schemas.microsoft.com/office/drawing/2014/main" id="{AF84F03D-BF1C-02F4-1E68-0D2FA7BD190C}"/>
              </a:ext>
            </a:extLst>
          </p:cNvPr>
          <p:cNvSpPr>
            <a:spLocks noGrp="1"/>
          </p:cNvSpPr>
          <p:nvPr>
            <p:ph type="body" sz="quarter" idx="13"/>
          </p:nvPr>
        </p:nvSpPr>
        <p:spPr>
          <a:xfrm>
            <a:off x="783772" y="2086252"/>
            <a:ext cx="5153201" cy="2339974"/>
          </a:xfrm>
        </p:spPr>
        <p:txBody>
          <a:bodyPr/>
          <a:lstStyle/>
          <a:p>
            <a:r>
              <a:rPr lang="pt-BR" dirty="0"/>
              <a:t>O projeto incentiva técnicas para aumento da produção de leite e derivados, ampliando a renda dos produtores, gerando impacto socioeconômico na região.</a:t>
            </a:r>
          </a:p>
        </p:txBody>
      </p:sp>
      <p:sp>
        <p:nvSpPr>
          <p:cNvPr id="17" name="Espaço Reservado para Texto 16">
            <a:extLst>
              <a:ext uri="{FF2B5EF4-FFF2-40B4-BE49-F238E27FC236}">
                <a16:creationId xmlns:a16="http://schemas.microsoft.com/office/drawing/2014/main" id="{E4808759-9501-065C-B11D-1BE9180D1279}"/>
              </a:ext>
            </a:extLst>
          </p:cNvPr>
          <p:cNvSpPr>
            <a:spLocks noGrp="1"/>
          </p:cNvSpPr>
          <p:nvPr>
            <p:ph type="body" sz="quarter" idx="16"/>
          </p:nvPr>
        </p:nvSpPr>
        <p:spPr/>
        <p:txBody>
          <a:bodyPr/>
          <a:lstStyle/>
          <a:p>
            <a:endParaRPr lang="pt-BR"/>
          </a:p>
        </p:txBody>
      </p:sp>
      <p:sp>
        <p:nvSpPr>
          <p:cNvPr id="19" name="Espaço Reservado para Texto 18">
            <a:extLst>
              <a:ext uri="{FF2B5EF4-FFF2-40B4-BE49-F238E27FC236}">
                <a16:creationId xmlns:a16="http://schemas.microsoft.com/office/drawing/2014/main" id="{A635048A-43F8-CF51-9E3D-5E69E20BB465}"/>
              </a:ext>
            </a:extLst>
          </p:cNvPr>
          <p:cNvSpPr>
            <a:spLocks noGrp="1"/>
          </p:cNvSpPr>
          <p:nvPr>
            <p:ph type="body" sz="quarter" idx="19"/>
          </p:nvPr>
        </p:nvSpPr>
        <p:spPr/>
        <p:txBody>
          <a:bodyPr/>
          <a:lstStyle/>
          <a:p>
            <a:r>
              <a:rPr lang="en-US" dirty="0"/>
              <a:t>The project encourages techniques for increasing the production of milk and dairy products, expanding the producers' income, generating socioeconomic impact in the region.</a:t>
            </a:r>
            <a:endParaRPr lang="pt-BR" dirty="0"/>
          </a:p>
        </p:txBody>
      </p:sp>
      <p:sp>
        <p:nvSpPr>
          <p:cNvPr id="14" name="Título 13">
            <a:extLst>
              <a:ext uri="{FF2B5EF4-FFF2-40B4-BE49-F238E27FC236}">
                <a16:creationId xmlns:a16="http://schemas.microsoft.com/office/drawing/2014/main" id="{4BFFE262-2786-655D-4EB1-87E2F215CDBE}"/>
              </a:ext>
            </a:extLst>
          </p:cNvPr>
          <p:cNvSpPr>
            <a:spLocks noGrp="1"/>
          </p:cNvSpPr>
          <p:nvPr>
            <p:ph type="title"/>
          </p:nvPr>
        </p:nvSpPr>
        <p:spPr/>
        <p:txBody>
          <a:bodyPr/>
          <a:lstStyle/>
          <a:p>
            <a:r>
              <a:rPr lang="pt-BR" dirty="0"/>
              <a:t>Aumento da produção</a:t>
            </a:r>
          </a:p>
        </p:txBody>
      </p:sp>
      <p:sp>
        <p:nvSpPr>
          <p:cNvPr id="18" name="Espaço Reservado para Texto 17">
            <a:extLst>
              <a:ext uri="{FF2B5EF4-FFF2-40B4-BE49-F238E27FC236}">
                <a16:creationId xmlns:a16="http://schemas.microsoft.com/office/drawing/2014/main" id="{084DB8F1-EB63-8DD6-73DD-2545027AEDD7}"/>
              </a:ext>
            </a:extLst>
          </p:cNvPr>
          <p:cNvSpPr>
            <a:spLocks noGrp="1"/>
          </p:cNvSpPr>
          <p:nvPr>
            <p:ph type="body" sz="quarter" idx="18"/>
          </p:nvPr>
        </p:nvSpPr>
        <p:spPr/>
        <p:txBody>
          <a:bodyPr/>
          <a:lstStyle/>
          <a:p>
            <a:r>
              <a:rPr lang="pt-BR" dirty="0" err="1"/>
              <a:t>Increase</a:t>
            </a:r>
            <a:r>
              <a:rPr lang="pt-BR" dirty="0"/>
              <a:t> in </a:t>
            </a:r>
            <a:r>
              <a:rPr lang="pt-BR" dirty="0" err="1"/>
              <a:t>production</a:t>
            </a:r>
            <a:endParaRPr lang="pt-BR" dirty="0"/>
          </a:p>
        </p:txBody>
      </p:sp>
    </p:spTree>
    <p:extLst>
      <p:ext uri="{BB962C8B-B14F-4D97-AF65-F5344CB8AC3E}">
        <p14:creationId xmlns:p14="http://schemas.microsoft.com/office/powerpoint/2010/main" val="2027036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4D4B066D-E84E-5980-EAB6-262C4DDCCFF7}"/>
              </a:ext>
            </a:extLst>
          </p:cNvPr>
          <p:cNvSpPr>
            <a:spLocks noGrp="1"/>
          </p:cNvSpPr>
          <p:nvPr>
            <p:ph type="body" sz="quarter" idx="16"/>
          </p:nvPr>
        </p:nvSpPr>
        <p:spPr/>
        <p:txBody>
          <a:bodyPr/>
          <a:lstStyle/>
          <a:p>
            <a:endParaRPr lang="pt-BR"/>
          </a:p>
        </p:txBody>
      </p:sp>
      <p:sp>
        <p:nvSpPr>
          <p:cNvPr id="5" name="Título 4">
            <a:extLst>
              <a:ext uri="{FF2B5EF4-FFF2-40B4-BE49-F238E27FC236}">
                <a16:creationId xmlns:a16="http://schemas.microsoft.com/office/drawing/2014/main" id="{C59B98FE-47BA-E08F-51DE-4640FD015200}"/>
              </a:ext>
            </a:extLst>
          </p:cNvPr>
          <p:cNvSpPr>
            <a:spLocks noGrp="1"/>
          </p:cNvSpPr>
          <p:nvPr>
            <p:ph type="title"/>
          </p:nvPr>
        </p:nvSpPr>
        <p:spPr>
          <a:xfrm>
            <a:off x="2425148" y="1888438"/>
            <a:ext cx="7659757" cy="2472925"/>
          </a:xfrm>
        </p:spPr>
        <p:txBody>
          <a:bodyPr/>
          <a:lstStyle/>
          <a:p>
            <a:r>
              <a:rPr lang="pt-BR" sz="3600" dirty="0"/>
              <a:t>PRÁTICAS SUSTENTÁVEIS - Redução de emissões de gases de efeito estufa (GEE)</a:t>
            </a:r>
          </a:p>
        </p:txBody>
      </p:sp>
      <p:sp>
        <p:nvSpPr>
          <p:cNvPr id="6" name="Espaço Reservado para Texto 5">
            <a:extLst>
              <a:ext uri="{FF2B5EF4-FFF2-40B4-BE49-F238E27FC236}">
                <a16:creationId xmlns:a16="http://schemas.microsoft.com/office/drawing/2014/main" id="{63F3EFFE-4CEB-FA96-F54D-3128728E66B2}"/>
              </a:ext>
            </a:extLst>
          </p:cNvPr>
          <p:cNvSpPr>
            <a:spLocks noGrp="1"/>
          </p:cNvSpPr>
          <p:nvPr>
            <p:ph type="body" sz="quarter" idx="10"/>
          </p:nvPr>
        </p:nvSpPr>
        <p:spPr>
          <a:xfrm>
            <a:off x="2279374" y="4465983"/>
            <a:ext cx="8282609" cy="821634"/>
          </a:xfrm>
        </p:spPr>
        <p:txBody>
          <a:bodyPr/>
          <a:lstStyle/>
          <a:p>
            <a:r>
              <a:rPr lang="pt-BR" sz="2800" dirty="0" err="1"/>
              <a:t>Sustainable</a:t>
            </a:r>
            <a:r>
              <a:rPr lang="pt-BR" sz="2800" dirty="0"/>
              <a:t> </a:t>
            </a:r>
            <a:r>
              <a:rPr lang="pt-BR" sz="2800" dirty="0" err="1"/>
              <a:t>practices</a:t>
            </a:r>
            <a:r>
              <a:rPr lang="pt-BR" sz="2800" dirty="0"/>
              <a:t> - </a:t>
            </a:r>
            <a:r>
              <a:rPr lang="en-US" sz="2800" dirty="0"/>
              <a:t>Reduction of greenhouse gas (GHG) emissions</a:t>
            </a:r>
            <a:endParaRPr lang="pt-BR" sz="2800" dirty="0"/>
          </a:p>
          <a:p>
            <a:endParaRPr lang="pt-BR" dirty="0"/>
          </a:p>
        </p:txBody>
      </p:sp>
    </p:spTree>
    <p:extLst>
      <p:ext uri="{BB962C8B-B14F-4D97-AF65-F5344CB8AC3E}">
        <p14:creationId xmlns:p14="http://schemas.microsoft.com/office/powerpoint/2010/main" val="229619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Texto 9">
            <a:extLst>
              <a:ext uri="{FF2B5EF4-FFF2-40B4-BE49-F238E27FC236}">
                <a16:creationId xmlns:a16="http://schemas.microsoft.com/office/drawing/2014/main" id="{4A6500BE-4C6D-E01D-9B70-FBAF472B39EF}"/>
              </a:ext>
            </a:extLst>
          </p:cNvPr>
          <p:cNvSpPr>
            <a:spLocks noGrp="1"/>
          </p:cNvSpPr>
          <p:nvPr>
            <p:ph type="body" sz="quarter" idx="17"/>
          </p:nvPr>
        </p:nvSpPr>
        <p:spPr/>
        <p:txBody>
          <a:bodyPr/>
          <a:lstStyle/>
          <a:p>
            <a:endParaRPr lang="pt-BR"/>
          </a:p>
        </p:txBody>
      </p:sp>
      <p:sp>
        <p:nvSpPr>
          <p:cNvPr id="8" name="Título 7">
            <a:extLst>
              <a:ext uri="{FF2B5EF4-FFF2-40B4-BE49-F238E27FC236}">
                <a16:creationId xmlns:a16="http://schemas.microsoft.com/office/drawing/2014/main" id="{10DD26C9-B29A-E5DA-2D5A-814776A0F59E}"/>
              </a:ext>
            </a:extLst>
          </p:cNvPr>
          <p:cNvSpPr>
            <a:spLocks noGrp="1"/>
          </p:cNvSpPr>
          <p:nvPr>
            <p:ph type="title"/>
          </p:nvPr>
        </p:nvSpPr>
        <p:spPr>
          <a:xfrm>
            <a:off x="583096" y="410818"/>
            <a:ext cx="6243694" cy="569843"/>
          </a:xfrm>
        </p:spPr>
        <p:txBody>
          <a:bodyPr/>
          <a:lstStyle/>
          <a:p>
            <a:r>
              <a:rPr lang="pt-BR" dirty="0"/>
              <a:t>Conservação do solo</a:t>
            </a:r>
          </a:p>
        </p:txBody>
      </p:sp>
      <p:sp>
        <p:nvSpPr>
          <p:cNvPr id="11" name="Espaço Reservado para Texto 10">
            <a:extLst>
              <a:ext uri="{FF2B5EF4-FFF2-40B4-BE49-F238E27FC236}">
                <a16:creationId xmlns:a16="http://schemas.microsoft.com/office/drawing/2014/main" id="{773DA4A7-2687-E4DC-D5B4-E00AA789A963}"/>
              </a:ext>
            </a:extLst>
          </p:cNvPr>
          <p:cNvSpPr>
            <a:spLocks noGrp="1"/>
          </p:cNvSpPr>
          <p:nvPr>
            <p:ph type="body" sz="quarter" idx="18"/>
          </p:nvPr>
        </p:nvSpPr>
        <p:spPr>
          <a:xfrm>
            <a:off x="583096" y="1087052"/>
            <a:ext cx="6243694" cy="357772"/>
          </a:xfrm>
        </p:spPr>
        <p:txBody>
          <a:bodyPr/>
          <a:lstStyle/>
          <a:p>
            <a:r>
              <a:rPr lang="pt-BR" b="1" dirty="0" err="1"/>
              <a:t>Soil</a:t>
            </a:r>
            <a:r>
              <a:rPr lang="pt-BR" b="1" dirty="0"/>
              <a:t> </a:t>
            </a:r>
            <a:r>
              <a:rPr lang="pt-BR" b="1" dirty="0" err="1"/>
              <a:t>preservation</a:t>
            </a:r>
            <a:endParaRPr lang="pt-BR" dirty="0"/>
          </a:p>
          <a:p>
            <a:endParaRPr lang="pt-BR" dirty="0"/>
          </a:p>
        </p:txBody>
      </p:sp>
      <p:sp>
        <p:nvSpPr>
          <p:cNvPr id="12" name="Espaço Reservado para Texto 11">
            <a:extLst>
              <a:ext uri="{FF2B5EF4-FFF2-40B4-BE49-F238E27FC236}">
                <a16:creationId xmlns:a16="http://schemas.microsoft.com/office/drawing/2014/main" id="{27C8B611-8256-500B-3EA1-9184804F2878}"/>
              </a:ext>
            </a:extLst>
          </p:cNvPr>
          <p:cNvSpPr>
            <a:spLocks noGrp="1"/>
          </p:cNvSpPr>
          <p:nvPr>
            <p:ph type="body" sz="quarter" idx="20"/>
          </p:nvPr>
        </p:nvSpPr>
        <p:spPr>
          <a:xfrm>
            <a:off x="583096" y="1444824"/>
            <a:ext cx="6243694" cy="2968150"/>
          </a:xfrm>
        </p:spPr>
        <p:txBody>
          <a:bodyPr/>
          <a:lstStyle/>
          <a:p>
            <a:r>
              <a:rPr lang="pt-BR" dirty="0"/>
              <a:t>O projeto incentiva a análise e correção do solo, o que melhora a qualidade das pastagens, que são a base da alimentação dos búfalos. </a:t>
            </a:r>
          </a:p>
          <a:p>
            <a:r>
              <a:rPr lang="pt-BR" dirty="0"/>
              <a:t>Embora sejam animais rústicos, o bom manejo do pasto impacta diretamente no seu desempenho produtivo (carne e leite).</a:t>
            </a:r>
          </a:p>
          <a:p>
            <a:r>
              <a:rPr lang="pt-BR" dirty="0"/>
              <a:t>A prática reduz a erosão, melhora a retenção de água e nutrientes, e fortalece os ecossistemas agrícolas. Diminui a necessidade de fertilizantes químicos e insumos, o que minimiza a poluição da água e do ar e promove a sustentabilidade a longo prazo. </a:t>
            </a:r>
          </a:p>
          <a:p>
            <a:endParaRPr lang="pt-BR" dirty="0"/>
          </a:p>
        </p:txBody>
      </p:sp>
      <p:sp>
        <p:nvSpPr>
          <p:cNvPr id="13" name="Espaço Reservado para Texto 12">
            <a:extLst>
              <a:ext uri="{FF2B5EF4-FFF2-40B4-BE49-F238E27FC236}">
                <a16:creationId xmlns:a16="http://schemas.microsoft.com/office/drawing/2014/main" id="{1633AD73-1CFA-7A9E-C8BF-E2456E5BAD85}"/>
              </a:ext>
            </a:extLst>
          </p:cNvPr>
          <p:cNvSpPr>
            <a:spLocks noGrp="1"/>
          </p:cNvSpPr>
          <p:nvPr>
            <p:ph type="body" sz="quarter" idx="21"/>
          </p:nvPr>
        </p:nvSpPr>
        <p:spPr>
          <a:xfrm>
            <a:off x="583096" y="4602781"/>
            <a:ext cx="6243694" cy="1638993"/>
          </a:xfrm>
        </p:spPr>
        <p:txBody>
          <a:bodyPr/>
          <a:lstStyle/>
          <a:p>
            <a:r>
              <a:rPr lang="en-US" dirty="0"/>
              <a:t>The project encourages the analysis and correction of soil, an activity still little practiced in the region. Soil correction for buffalo production is fundamental to ensuring the quality and productivity of pastures, which are the basis of these animals' diet. Although buffaloes are hardy (or, 'robust'), good pasture management directly impacts their productive performance (meat and milk). The practice reduces erosion, improves water and nutrient retention, and strengthens agricultural ecosystems. It decreases the need for chemical fertilizers and inputs, which minimizes water and air pollution and promotes long-term sustainability.</a:t>
            </a:r>
            <a:endParaRPr lang="pt-BR" dirty="0"/>
          </a:p>
        </p:txBody>
      </p:sp>
      <p:pic>
        <p:nvPicPr>
          <p:cNvPr id="6" name="Espaço Reservado para Imagem 5">
            <a:extLst>
              <a:ext uri="{FF2B5EF4-FFF2-40B4-BE49-F238E27FC236}">
                <a16:creationId xmlns:a16="http://schemas.microsoft.com/office/drawing/2014/main" id="{C4817405-9046-4A72-A95E-5654885CCBD6}"/>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540" r="540"/>
          <a:stretch>
            <a:fillRect/>
          </a:stretch>
        </p:blipFill>
        <p:spPr/>
      </p:pic>
    </p:spTree>
    <p:extLst>
      <p:ext uri="{BB962C8B-B14F-4D97-AF65-F5344CB8AC3E}">
        <p14:creationId xmlns:p14="http://schemas.microsoft.com/office/powerpoint/2010/main" val="3701461435"/>
      </p:ext>
    </p:extLst>
  </p:cSld>
  <p:clrMapOvr>
    <a:masterClrMapping/>
  </p:clrMapOvr>
</p:sld>
</file>

<file path=ppt/theme/theme1.xml><?xml version="1.0" encoding="utf-8"?>
<a:theme xmlns:a="http://schemas.openxmlformats.org/drawingml/2006/main" name="Sistema OCB - Modelo Apresentaçã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8779f18-ae61-45a0-ab99-5f16968dcefd">
      <Terms xmlns="http://schemas.microsoft.com/office/infopath/2007/PartnerControls"/>
    </lcf76f155ced4ddcb4097134ff3c332f>
    <TaxCatchAll xmlns="204a94e8-d542-46aa-9a02-58723c70f37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070B54C5AAB5B4CBD90AAA0D143697A" ma:contentTypeVersion="25" ma:contentTypeDescription="Crie um novo documento." ma:contentTypeScope="" ma:versionID="d0a00b867116aa98cb0bc636310cd0fa">
  <xsd:schema xmlns:xsd="http://www.w3.org/2001/XMLSchema" xmlns:xs="http://www.w3.org/2001/XMLSchema" xmlns:p="http://schemas.microsoft.com/office/2006/metadata/properties" xmlns:ns1="http://schemas.microsoft.com/sharepoint/v3" xmlns:ns2="68779f18-ae61-45a0-ab99-5f16968dcefd" xmlns:ns3="204a94e8-d542-46aa-9a02-58723c70f376" targetNamespace="http://schemas.microsoft.com/office/2006/metadata/properties" ma:root="true" ma:fieldsID="fffa70f1eb34754534cdd4e7229ea345" ns1:_="" ns2:_="" ns3:_="">
    <xsd:import namespace="http://schemas.microsoft.com/sharepoint/v3"/>
    <xsd:import namespace="68779f18-ae61-45a0-ab99-5f16968dcefd"/>
    <xsd:import namespace="204a94e8-d542-46aa-9a02-58723c70f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edades da Política de Conformidade Unificada" ma:hidden="true" ma:internalName="_ip_UnifiedCompliancePolicyProperties">
      <xsd:simpleType>
        <xsd:restriction base="dms:Note"/>
      </xsd:simpleType>
    </xsd:element>
    <xsd:element name="_ip_UnifiedCompliancePolicyUIAction" ma:index="21"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779f18-ae61-45a0-ab99-5f16968dc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Marcações de imagem" ma:readOnly="false" ma:fieldId="{5cf76f15-5ced-4ddc-b409-7134ff3c332f}" ma:taxonomyMulti="true" ma:sspId="cd743f79-f374-44db-a6c2-25aed8e3f1b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4a94e8-d542-46aa-9a02-58723c70f376"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b83619bb-a802-4426-979c-c4fa4ec47d32}" ma:internalName="TaxCatchAll" ma:showField="CatchAllData" ma:web="204a94e8-d542-46aa-9a02-58723c70f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9E7086-0C3A-40AA-99D5-F3883E970D50}">
  <ds:schemaRefs>
    <ds:schemaRef ds:uri="http://schemas.microsoft.com/sharepoint/v3/contenttype/forms"/>
  </ds:schemaRefs>
</ds:datastoreItem>
</file>

<file path=customXml/itemProps2.xml><?xml version="1.0" encoding="utf-8"?>
<ds:datastoreItem xmlns:ds="http://schemas.openxmlformats.org/officeDocument/2006/customXml" ds:itemID="{24862CB0-7D02-47CF-BE69-EBBDF1493C84}">
  <ds:schemaRefs>
    <ds:schemaRef ds:uri="http://schemas.openxmlformats.org/package/2006/metadata/core-properties"/>
    <ds:schemaRef ds:uri="204a94e8-d542-46aa-9a02-58723c70f376"/>
    <ds:schemaRef ds:uri="68779f18-ae61-45a0-ab99-5f16968dcefd"/>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8622C5A-1DFC-407B-B7B5-BEE9B25A9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8779f18-ae61-45a0-ab99-5f16968dcefd"/>
    <ds:schemaRef ds:uri="204a94e8-d542-46aa-9a02-58723c70f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4364</TotalTime>
  <Words>961</Words>
  <Application>Microsoft Office PowerPoint</Application>
  <PresentationFormat>Widescreen</PresentationFormat>
  <Paragraphs>113</Paragraphs>
  <Slides>16</Slides>
  <Notes>3</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16</vt:i4>
      </vt:variant>
    </vt:vector>
  </HeadingPairs>
  <TitlesOfParts>
    <vt:vector size="24" baseType="lpstr">
      <vt:lpstr>Arial</vt:lpstr>
      <vt:lpstr>Calibri</vt:lpstr>
      <vt:lpstr>Montserrat</vt:lpstr>
      <vt:lpstr>Poppins</vt:lpstr>
      <vt:lpstr>Tahoma</vt:lpstr>
      <vt:lpstr>Verdana</vt:lpstr>
      <vt:lpstr>Wingdings</vt:lpstr>
      <vt:lpstr>Sistema OCB - Modelo Apresentação</vt:lpstr>
      <vt:lpstr>Incentivo a boas práticas ambientais na cadeia produtiva de bubalinos </vt:lpstr>
      <vt:lpstr>Nossa missão é fornecer soluções financeiras com excelência por meio do relacionamento para gerar desenvolvimento dos cooperados, de seus empreendimentos  e da comunidade.</vt:lpstr>
      <vt:lpstr>Apresentação do PowerPoint</vt:lpstr>
      <vt:lpstr>Apresentação do PowerPoint</vt:lpstr>
      <vt:lpstr>ASSISTÊNCIA TÉCNICA</vt:lpstr>
      <vt:lpstr>Alternativa de renda</vt:lpstr>
      <vt:lpstr>Aumento da produção</vt:lpstr>
      <vt:lpstr>PRÁTICAS SUSTENTÁVEIS - Redução de emissões de gases de efeito estufa (GEE)</vt:lpstr>
      <vt:lpstr>Conservação do solo</vt:lpstr>
      <vt:lpstr>Produção de Capiaçu</vt:lpstr>
      <vt:lpstr>Preservação de áreas úmidas</vt:lpstr>
      <vt:lpstr>IMPACTOS DO PROJETO</vt:lpstr>
      <vt:lpstr>Cooperativismo como agente de transformação</vt:lpstr>
      <vt:lpstr>Apresentação do PowerPoint</vt:lpstr>
      <vt:lpstr>“A educação é a arma mais poderosa que você pode usar para mudar o mundo.”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COMUNICAÇÃO INSTITUCIONAL DO SISTEMA OCB</dc:title>
  <dc:creator>Lucas de Oliveira Badú</dc:creator>
  <cp:lastModifiedBy> </cp:lastModifiedBy>
  <cp:revision>96</cp:revision>
  <dcterms:created xsi:type="dcterms:W3CDTF">2022-12-12T19:40:26Z</dcterms:created>
  <dcterms:modified xsi:type="dcterms:W3CDTF">2025-11-13T12:21:39Z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0x0101007070B54C5AAB5B4CBD90AAA0D143697A</vt:lpwstr>
  </property>
  <property fmtid="{D5CDD505-2E9C-101B-9397-08002B2CF9AE}" pid="3" name="MediaServiceImageTags">
    <vt:lpwstr/>
  </property>
</Properties>
</file>